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0" r:id="rId1"/>
    <p:sldMasterId id="2147483652" r:id="rId2"/>
  </p:sldMasterIdLst>
  <p:notesMasterIdLst>
    <p:notesMasterId r:id="rId66"/>
  </p:notesMasterIdLst>
  <p:sldIdLst>
    <p:sldId id="306" r:id="rId3"/>
    <p:sldId id="259" r:id="rId4"/>
    <p:sldId id="756" r:id="rId5"/>
    <p:sldId id="739" r:id="rId6"/>
    <p:sldId id="307" r:id="rId7"/>
    <p:sldId id="735" r:id="rId8"/>
    <p:sldId id="719" r:id="rId9"/>
    <p:sldId id="740" r:id="rId10"/>
    <p:sldId id="309" r:id="rId11"/>
    <p:sldId id="320" r:id="rId12"/>
    <p:sldId id="759" r:id="rId13"/>
    <p:sldId id="761" r:id="rId14"/>
    <p:sldId id="746" r:id="rId15"/>
    <p:sldId id="762" r:id="rId16"/>
    <p:sldId id="723" r:id="rId17"/>
    <p:sldId id="757" r:id="rId18"/>
    <p:sldId id="682" r:id="rId19"/>
    <p:sldId id="750" r:id="rId20"/>
    <p:sldId id="753" r:id="rId21"/>
    <p:sldId id="743" r:id="rId22"/>
    <p:sldId id="736" r:id="rId23"/>
    <p:sldId id="744" r:id="rId24"/>
    <p:sldId id="717" r:id="rId25"/>
    <p:sldId id="737" r:id="rId26"/>
    <p:sldId id="758" r:id="rId27"/>
    <p:sldId id="685" r:id="rId28"/>
    <p:sldId id="720" r:id="rId29"/>
    <p:sldId id="721" r:id="rId30"/>
    <p:sldId id="722" r:id="rId31"/>
    <p:sldId id="745" r:id="rId32"/>
    <p:sldId id="727" r:id="rId33"/>
    <p:sldId id="728" r:id="rId34"/>
    <p:sldId id="726" r:id="rId35"/>
    <p:sldId id="749" r:id="rId36"/>
    <p:sldId id="747" r:id="rId37"/>
    <p:sldId id="748" r:id="rId38"/>
    <p:sldId id="725" r:id="rId39"/>
    <p:sldId id="709" r:id="rId40"/>
    <p:sldId id="751" r:id="rId41"/>
    <p:sldId id="752" r:id="rId42"/>
    <p:sldId id="755" r:id="rId43"/>
    <p:sldId id="754" r:id="rId44"/>
    <p:sldId id="769" r:id="rId45"/>
    <p:sldId id="760" r:id="rId46"/>
    <p:sldId id="771" r:id="rId47"/>
    <p:sldId id="766" r:id="rId48"/>
    <p:sldId id="768" r:id="rId49"/>
    <p:sldId id="772" r:id="rId50"/>
    <p:sldId id="774" r:id="rId51"/>
    <p:sldId id="775" r:id="rId52"/>
    <p:sldId id="763" r:id="rId53"/>
    <p:sldId id="776" r:id="rId54"/>
    <p:sldId id="764" r:id="rId55"/>
    <p:sldId id="767" r:id="rId56"/>
    <p:sldId id="770" r:id="rId57"/>
    <p:sldId id="777" r:id="rId58"/>
    <p:sldId id="778" r:id="rId59"/>
    <p:sldId id="779" r:id="rId60"/>
    <p:sldId id="780" r:id="rId61"/>
    <p:sldId id="781" r:id="rId62"/>
    <p:sldId id="782" r:id="rId63"/>
    <p:sldId id="783" r:id="rId64"/>
    <p:sldId id="784" r:id="rId6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488">
          <p15:clr>
            <a:srgbClr val="A4A3A4"/>
          </p15:clr>
        </p15:guide>
        <p15:guide id="2" pos="47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E40E1A"/>
    <a:srgbClr val="010000"/>
    <a:srgbClr val="E3DDC5"/>
    <a:srgbClr val="F9D95A"/>
    <a:srgbClr val="4B2E83"/>
    <a:srgbClr val="E8D3A2"/>
    <a:srgbClr val="E8E3D3"/>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6019" autoAdjust="0"/>
    <p:restoredTop sz="94896"/>
  </p:normalViewPr>
  <p:slideViewPr>
    <p:cSldViewPr snapToGrid="0" snapToObjects="1" showGuides="1">
      <p:cViewPr varScale="1">
        <p:scale>
          <a:sx n="144" d="100"/>
          <a:sy n="144" d="100"/>
        </p:scale>
        <p:origin x="2192" y="184"/>
      </p:cViewPr>
      <p:guideLst>
        <p:guide orient="horz" pos="2488"/>
        <p:guide pos="478"/>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notesMaster" Target="notesMasters/notesMaster1.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presProps" Target="pres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323B509-834C-9E4A-9A0F-AE989E5F16D1}" type="datetimeFigureOut">
              <a:rPr lang="en-US" smtClean="0"/>
              <a:t>4/1/22</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866F771-1A75-9948-93E4-25C9702F964C}" type="slidenum">
              <a:rPr lang="en-US" smtClean="0"/>
              <a:t>‹#›</a:t>
            </a:fld>
            <a:endParaRPr lang="en-US"/>
          </a:p>
        </p:txBody>
      </p:sp>
    </p:spTree>
    <p:extLst>
      <p:ext uri="{BB962C8B-B14F-4D97-AF65-F5344CB8AC3E}">
        <p14:creationId xmlns:p14="http://schemas.microsoft.com/office/powerpoint/2010/main" val="27441996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866F771-1A75-9948-93E4-25C9702F964C}" type="slidenum">
              <a:rPr lang="en-US" smtClean="0"/>
              <a:t>13</a:t>
            </a:fld>
            <a:endParaRPr lang="en-US"/>
          </a:p>
        </p:txBody>
      </p:sp>
    </p:spTree>
    <p:extLst>
      <p:ext uri="{BB962C8B-B14F-4D97-AF65-F5344CB8AC3E}">
        <p14:creationId xmlns:p14="http://schemas.microsoft.com/office/powerpoint/2010/main" val="19622636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866F771-1A75-9948-93E4-25C9702F964C}" type="slidenum">
              <a:rPr lang="en-US" smtClean="0"/>
              <a:t>31</a:t>
            </a:fld>
            <a:endParaRPr lang="en-US"/>
          </a:p>
        </p:txBody>
      </p:sp>
    </p:spTree>
    <p:extLst>
      <p:ext uri="{BB962C8B-B14F-4D97-AF65-F5344CB8AC3E}">
        <p14:creationId xmlns:p14="http://schemas.microsoft.com/office/powerpoint/2010/main" val="11856494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866F771-1A75-9948-93E4-25C9702F964C}" type="slidenum">
              <a:rPr lang="en-US" smtClean="0"/>
              <a:t>33</a:t>
            </a:fld>
            <a:endParaRPr lang="en-US"/>
          </a:p>
        </p:txBody>
      </p:sp>
    </p:spTree>
    <p:extLst>
      <p:ext uri="{BB962C8B-B14F-4D97-AF65-F5344CB8AC3E}">
        <p14:creationId xmlns:p14="http://schemas.microsoft.com/office/powerpoint/2010/main" val="19493991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866F771-1A75-9948-93E4-25C9702F964C}" type="slidenum">
              <a:rPr lang="en-US" smtClean="0"/>
              <a:t>36</a:t>
            </a:fld>
            <a:endParaRPr lang="en-US"/>
          </a:p>
        </p:txBody>
      </p:sp>
    </p:spTree>
    <p:extLst>
      <p:ext uri="{BB962C8B-B14F-4D97-AF65-F5344CB8AC3E}">
        <p14:creationId xmlns:p14="http://schemas.microsoft.com/office/powerpoint/2010/main" val="110934865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rgbClr val="4B2E83"/>
        </a:solidFill>
        <a:effectLst/>
      </p:bgPr>
    </p:bg>
    <p:spTree>
      <p:nvGrpSpPr>
        <p:cNvPr id="1" name=""/>
        <p:cNvGrpSpPr/>
        <p:nvPr/>
      </p:nvGrpSpPr>
      <p:grpSpPr>
        <a:xfrm>
          <a:off x="0" y="0"/>
          <a:ext cx="0" cy="0"/>
          <a:chOff x="0" y="0"/>
          <a:chExt cx="0" cy="0"/>
        </a:xfrm>
      </p:grpSpPr>
      <p:pic>
        <p:nvPicPr>
          <p:cNvPr id="5" name="Picture 4" descr="UW_W Logo_Whit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445815" y="5945854"/>
            <a:ext cx="1371600" cy="923544"/>
          </a:xfrm>
          <a:prstGeom prst="rect">
            <a:avLst/>
          </a:prstGeom>
        </p:spPr>
      </p:pic>
      <p:pic>
        <p:nvPicPr>
          <p:cNvPr id="9" name="Picture 8"/>
          <p:cNvPicPr>
            <a:picLocks noChangeAspect="1"/>
          </p:cNvPicPr>
          <p:nvPr userDrawn="1"/>
        </p:nvPicPr>
        <p:blipFill>
          <a:blip r:embed="rId3"/>
          <a:stretch>
            <a:fillRect/>
          </a:stretch>
        </p:blipFill>
        <p:spPr>
          <a:xfrm>
            <a:off x="677334" y="6354234"/>
            <a:ext cx="2540000" cy="266700"/>
          </a:xfrm>
          <a:prstGeom prst="rect">
            <a:avLst/>
          </a:prstGeom>
        </p:spPr>
      </p:pic>
      <p:pic>
        <p:nvPicPr>
          <p:cNvPr id="2" name="Picture 1" descr="Bar_RtAngle_7502_RGB.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13587" y="4006085"/>
            <a:ext cx="2284303" cy="112770"/>
          </a:xfrm>
          <a:prstGeom prst="rect">
            <a:avLst/>
          </a:prstGeom>
        </p:spPr>
      </p:pic>
      <p:sp>
        <p:nvSpPr>
          <p:cNvPr id="3" name="Title 2"/>
          <p:cNvSpPr>
            <a:spLocks noGrp="1"/>
          </p:cNvSpPr>
          <p:nvPr>
            <p:ph type="title" hasCustomPrompt="1"/>
          </p:nvPr>
        </p:nvSpPr>
        <p:spPr>
          <a:xfrm>
            <a:off x="671757" y="1179824"/>
            <a:ext cx="6972300" cy="2641756"/>
          </a:xfrm>
          <a:prstGeom prst="rect">
            <a:avLst/>
          </a:prstGeom>
        </p:spPr>
        <p:txBody>
          <a:bodyPr anchor="b"/>
          <a:lstStyle>
            <a:lvl1pPr algn="l">
              <a:defRPr sz="5000" b="1" i="0">
                <a:solidFill>
                  <a:schemeClr val="tx2"/>
                </a:solidFill>
                <a:latin typeface="Encode Sans Normal Black" charset="0"/>
                <a:ea typeface="Encode Sans Normal Black" charset="0"/>
                <a:cs typeface="Encode Sans Normal Black" charset="0"/>
              </a:defRPr>
            </a:lvl1pPr>
          </a:lstStyle>
          <a:p>
            <a:pPr lvl="0"/>
            <a:r>
              <a:rPr lang="en-US" dirty="0"/>
              <a:t>TITLE HERE</a:t>
            </a:r>
            <a:br>
              <a:rPr lang="en-US" dirty="0"/>
            </a:br>
            <a:r>
              <a:rPr lang="en-US" dirty="0"/>
              <a:t>ENCODE NORMAL</a:t>
            </a:r>
            <a:br>
              <a:rPr lang="en-US" dirty="0"/>
            </a:br>
            <a:r>
              <a:rPr lang="en-US" dirty="0"/>
              <a:t>BLACK, 50 PT. </a:t>
            </a:r>
          </a:p>
        </p:txBody>
      </p:sp>
    </p:spTree>
    <p:extLst>
      <p:ext uri="{BB962C8B-B14F-4D97-AF65-F5344CB8AC3E}">
        <p14:creationId xmlns:p14="http://schemas.microsoft.com/office/powerpoint/2010/main" val="2373491258"/>
      </p:ext>
    </p:extLst>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Header + Subheader + Content">
    <p:spTree>
      <p:nvGrpSpPr>
        <p:cNvPr id="1" name=""/>
        <p:cNvGrpSpPr/>
        <p:nvPr/>
      </p:nvGrpSpPr>
      <p:grpSpPr>
        <a:xfrm>
          <a:off x="0" y="0"/>
          <a:ext cx="0" cy="0"/>
          <a:chOff x="0" y="0"/>
          <a:chExt cx="0" cy="0"/>
        </a:xfrm>
      </p:grpSpPr>
      <p:sp>
        <p:nvSpPr>
          <p:cNvPr id="4" name="Text Placeholder 9"/>
          <p:cNvSpPr>
            <a:spLocks noGrp="1"/>
          </p:cNvSpPr>
          <p:nvPr>
            <p:ph type="body" sz="quarter" idx="11" hasCustomPrompt="1"/>
          </p:nvPr>
        </p:nvSpPr>
        <p:spPr>
          <a:xfrm>
            <a:off x="659305" y="2320239"/>
            <a:ext cx="8197114" cy="3810086"/>
          </a:xfrm>
          <a:prstGeom prst="rect">
            <a:avLst/>
          </a:prstGeom>
        </p:spPr>
        <p:txBody>
          <a:bodyPr/>
          <a:lstStyle>
            <a:lvl1pPr marL="342900" indent="-342900">
              <a:buFont typeface="Lucida Grande"/>
              <a:buChar char="&gt;"/>
              <a:defRPr sz="2400" b="1" i="0" baseline="0">
                <a:solidFill>
                  <a:srgbClr val="FFFFFF"/>
                </a:solidFill>
                <a:latin typeface="Open Sans"/>
                <a:cs typeface="Open Sans"/>
              </a:defRPr>
            </a:lvl1pPr>
            <a:lvl2pPr>
              <a:defRPr sz="2000" b="1" i="0" baseline="0">
                <a:solidFill>
                  <a:srgbClr val="FFFFFF"/>
                </a:solidFill>
                <a:latin typeface="Open Sans"/>
                <a:cs typeface="Open Sans"/>
              </a:defRPr>
            </a:lvl2pPr>
            <a:lvl3pPr marL="1143000" indent="-228600">
              <a:buSzPct val="100000"/>
              <a:buFont typeface="Lucida Grande"/>
              <a:buChar char="&gt;"/>
              <a:defRPr sz="1800" b="1" i="0" baseline="0">
                <a:solidFill>
                  <a:srgbClr val="FFFFFF"/>
                </a:solidFill>
                <a:latin typeface="Open Sans"/>
                <a:cs typeface="Open Sans"/>
              </a:defRPr>
            </a:lvl3pPr>
            <a:lvl4pPr>
              <a:defRPr sz="1600" b="1" i="0" baseline="0">
                <a:solidFill>
                  <a:srgbClr val="FFFFFF"/>
                </a:solidFill>
                <a:latin typeface="Open Sans"/>
                <a:cs typeface="Open Sans"/>
              </a:defRPr>
            </a:lvl4pPr>
            <a:lvl5pPr marL="2057400" indent="-228600">
              <a:buFont typeface="Lucida Grande"/>
              <a:buChar char="&gt;"/>
              <a:defRPr sz="1400" b="1" i="0" baseline="0">
                <a:solidFill>
                  <a:srgbClr val="FFFFFF"/>
                </a:solidFill>
                <a:latin typeface="Open Sans"/>
                <a:cs typeface="Open Sans"/>
              </a:defRPr>
            </a:lvl5pPr>
          </a:lstStyle>
          <a:p>
            <a:pPr lvl="0"/>
            <a:r>
              <a:rPr lang="en-US" dirty="0"/>
              <a:t>Content here (Open Sans Bold, 24 pt.)</a:t>
            </a:r>
          </a:p>
          <a:p>
            <a:pPr lvl="1"/>
            <a:r>
              <a:rPr lang="en-US" dirty="0"/>
              <a:t>Second level (Open Sans Bold, 20)</a:t>
            </a:r>
          </a:p>
          <a:p>
            <a:pPr lvl="2"/>
            <a:r>
              <a:rPr lang="en-US" dirty="0"/>
              <a:t>Third level (Open Sans Bold, 18)</a:t>
            </a:r>
          </a:p>
          <a:p>
            <a:pPr lvl="3"/>
            <a:r>
              <a:rPr lang="en-US" dirty="0"/>
              <a:t>Fourth level (Open Sans Bold, 16)</a:t>
            </a:r>
          </a:p>
          <a:p>
            <a:pPr lvl="4"/>
            <a:r>
              <a:rPr lang="en-US" dirty="0"/>
              <a:t>Fifth level (Open Sans Bold, 14)</a:t>
            </a:r>
          </a:p>
        </p:txBody>
      </p:sp>
      <p:sp>
        <p:nvSpPr>
          <p:cNvPr id="5" name="Text Placeholder 5"/>
          <p:cNvSpPr>
            <a:spLocks noGrp="1"/>
          </p:cNvSpPr>
          <p:nvPr>
            <p:ph type="body" sz="quarter" idx="12" hasCustomPrompt="1"/>
          </p:nvPr>
        </p:nvSpPr>
        <p:spPr>
          <a:xfrm>
            <a:off x="671757" y="1730667"/>
            <a:ext cx="8184662" cy="411171"/>
          </a:xfrm>
          <a:prstGeom prst="rect">
            <a:avLst/>
          </a:prstGeom>
        </p:spPr>
        <p:txBody>
          <a:bodyPr>
            <a:noAutofit/>
          </a:bodyPr>
          <a:lstStyle>
            <a:lvl1pPr marL="0" indent="0">
              <a:lnSpc>
                <a:spcPct val="90000"/>
              </a:lnSpc>
              <a:buNone/>
              <a:defRPr sz="2400" b="0" i="0" baseline="0">
                <a:solidFill>
                  <a:srgbClr val="FFFFFF"/>
                </a:solidFill>
                <a:latin typeface="Uni Sans Regular"/>
                <a:cs typeface="Uni Sans Regular"/>
              </a:defRPr>
            </a:lvl1pPr>
            <a:lvl2pPr marL="457200" indent="0">
              <a:buNone/>
              <a:defRPr b="0" i="0">
                <a:solidFill>
                  <a:srgbClr val="E8D3A2"/>
                </a:solidFill>
                <a:latin typeface="Encode Sans Normal Black"/>
                <a:cs typeface="Encode Sans Normal Black"/>
              </a:defRPr>
            </a:lvl2pPr>
            <a:lvl3pPr marL="914400" indent="0">
              <a:buNone/>
              <a:defRPr b="0" i="0">
                <a:solidFill>
                  <a:srgbClr val="E8D3A2"/>
                </a:solidFill>
                <a:latin typeface="Encode Sans Normal Black"/>
                <a:cs typeface="Encode Sans Normal Black"/>
              </a:defRPr>
            </a:lvl3pPr>
            <a:lvl4pPr marL="1371600" indent="0">
              <a:buNone/>
              <a:defRPr b="0" i="0">
                <a:solidFill>
                  <a:srgbClr val="E8D3A2"/>
                </a:solidFill>
                <a:latin typeface="Encode Sans Normal Black"/>
                <a:cs typeface="Encode Sans Normal Black"/>
              </a:defRPr>
            </a:lvl4pPr>
            <a:lvl5pPr marL="1828800" indent="0">
              <a:buNone/>
              <a:defRPr b="0" i="0">
                <a:solidFill>
                  <a:srgbClr val="E8D3A2"/>
                </a:solidFill>
                <a:latin typeface="Encode Sans Normal Black"/>
                <a:cs typeface="Encode Sans Normal Black"/>
              </a:defRPr>
            </a:lvl5pPr>
          </a:lstStyle>
          <a:p>
            <a:pPr lvl="0"/>
            <a:r>
              <a:rPr lang="en-US" dirty="0"/>
              <a:t>SUB-HEADER HERE (UNI SANS REGULAR	, 24 PT.)</a:t>
            </a:r>
          </a:p>
        </p:txBody>
      </p:sp>
      <p:pic>
        <p:nvPicPr>
          <p:cNvPr id="7" name="Picture 6"/>
          <p:cNvPicPr>
            <a:picLocks noChangeAspect="1"/>
          </p:cNvPicPr>
          <p:nvPr userDrawn="1"/>
        </p:nvPicPr>
        <p:blipFill>
          <a:blip r:embed="rId2"/>
          <a:stretch>
            <a:fillRect/>
          </a:stretch>
        </p:blipFill>
        <p:spPr>
          <a:xfrm>
            <a:off x="6248401" y="6354234"/>
            <a:ext cx="2540000" cy="266700"/>
          </a:xfrm>
          <a:prstGeom prst="rect">
            <a:avLst/>
          </a:prstGeom>
        </p:spPr>
      </p:pic>
      <p:pic>
        <p:nvPicPr>
          <p:cNvPr id="8" name="Picture 7" descr="Bar_RtAngle_7502_RGB.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84225" y="1437805"/>
            <a:ext cx="1358184" cy="67050"/>
          </a:xfrm>
          <a:prstGeom prst="rect">
            <a:avLst/>
          </a:prstGeom>
        </p:spPr>
      </p:pic>
      <p:sp>
        <p:nvSpPr>
          <p:cNvPr id="2" name="Title 1"/>
          <p:cNvSpPr>
            <a:spLocks noGrp="1"/>
          </p:cNvSpPr>
          <p:nvPr>
            <p:ph type="title" hasCustomPrompt="1"/>
          </p:nvPr>
        </p:nvSpPr>
        <p:spPr>
          <a:xfrm>
            <a:off x="671757" y="365069"/>
            <a:ext cx="8184662" cy="998440"/>
          </a:xfrm>
          <a:prstGeom prst="rect">
            <a:avLst/>
          </a:prstGeom>
        </p:spPr>
        <p:txBody>
          <a:bodyPr anchor="b"/>
          <a:lstStyle>
            <a:lvl1pPr algn="l">
              <a:defRPr sz="3000" b="1" i="0">
                <a:solidFill>
                  <a:schemeClr val="tx2"/>
                </a:solidFill>
                <a:latin typeface="Encode Sans Normal Black" charset="0"/>
                <a:ea typeface="Encode Sans Normal Black" charset="0"/>
                <a:cs typeface="Encode Sans Normal Black" charset="0"/>
              </a:defRPr>
            </a:lvl1pPr>
          </a:lstStyle>
          <a:p>
            <a:pPr lvl="0"/>
            <a:r>
              <a:rPr lang="en-US" dirty="0"/>
              <a:t>HEADER HERE </a:t>
            </a:r>
            <a:br>
              <a:rPr lang="en-US" dirty="0"/>
            </a:br>
            <a:r>
              <a:rPr lang="en-US" dirty="0"/>
              <a:t>(ENCODE NORMAL BLACK, 30 PT.)</a:t>
            </a:r>
          </a:p>
        </p:txBody>
      </p:sp>
    </p:spTree>
    <p:extLst>
      <p:ext uri="{BB962C8B-B14F-4D97-AF65-F5344CB8AC3E}">
        <p14:creationId xmlns:p14="http://schemas.microsoft.com/office/powerpoint/2010/main" val="27692405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Header + Content">
    <p:bg>
      <p:bgPr>
        <a:solidFill>
          <a:srgbClr val="4B2E83"/>
        </a:solidFill>
        <a:effectLst/>
      </p:bgPr>
    </p:bg>
    <p:spTree>
      <p:nvGrpSpPr>
        <p:cNvPr id="1" name=""/>
        <p:cNvGrpSpPr/>
        <p:nvPr/>
      </p:nvGrpSpPr>
      <p:grpSpPr>
        <a:xfrm>
          <a:off x="0" y="0"/>
          <a:ext cx="0" cy="0"/>
          <a:chOff x="0" y="0"/>
          <a:chExt cx="0" cy="0"/>
        </a:xfrm>
      </p:grpSpPr>
      <p:pic>
        <p:nvPicPr>
          <p:cNvPr id="5" name="Picture 4" descr="UW_W Logo_Whit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445815" y="5945854"/>
            <a:ext cx="1371600" cy="923544"/>
          </a:xfrm>
          <a:prstGeom prst="rect">
            <a:avLst/>
          </a:prstGeom>
        </p:spPr>
      </p:pic>
      <p:sp>
        <p:nvSpPr>
          <p:cNvPr id="6" name="Text Placeholder 9"/>
          <p:cNvSpPr>
            <a:spLocks noGrp="1"/>
          </p:cNvSpPr>
          <p:nvPr>
            <p:ph type="body" sz="quarter" idx="11" hasCustomPrompt="1"/>
          </p:nvPr>
        </p:nvSpPr>
        <p:spPr>
          <a:xfrm>
            <a:off x="659305" y="1736725"/>
            <a:ext cx="8076956" cy="4015497"/>
          </a:xfrm>
          <a:prstGeom prst="rect">
            <a:avLst/>
          </a:prstGeom>
        </p:spPr>
        <p:txBody>
          <a:bodyPr/>
          <a:lstStyle>
            <a:lvl1pPr marL="342900" indent="-342900">
              <a:buFont typeface="Lucida Grande"/>
              <a:buChar char="&gt;"/>
              <a:defRPr sz="2400" b="1" i="0" baseline="0">
                <a:solidFill>
                  <a:srgbClr val="FFFFFF"/>
                </a:solidFill>
                <a:latin typeface="Open Sans"/>
                <a:cs typeface="Open Sans"/>
              </a:defRPr>
            </a:lvl1pPr>
            <a:lvl2pPr>
              <a:defRPr sz="2000" b="1" i="0" baseline="0">
                <a:solidFill>
                  <a:srgbClr val="FFFFFF"/>
                </a:solidFill>
                <a:latin typeface="Open Sans"/>
                <a:cs typeface="Open Sans"/>
              </a:defRPr>
            </a:lvl2pPr>
            <a:lvl3pPr marL="1143000" indent="-228600">
              <a:buSzPct val="100000"/>
              <a:buFont typeface="Lucida Grande"/>
              <a:buChar char="&gt;"/>
              <a:defRPr sz="1800" b="1" i="0" baseline="0">
                <a:solidFill>
                  <a:srgbClr val="FFFFFF"/>
                </a:solidFill>
                <a:latin typeface="Open Sans"/>
                <a:cs typeface="Open Sans"/>
              </a:defRPr>
            </a:lvl3pPr>
            <a:lvl4pPr>
              <a:defRPr sz="1600" b="1" i="0" baseline="0">
                <a:solidFill>
                  <a:srgbClr val="FFFFFF"/>
                </a:solidFill>
                <a:latin typeface="Open Sans"/>
                <a:cs typeface="Open Sans"/>
              </a:defRPr>
            </a:lvl4pPr>
            <a:lvl5pPr marL="2057400" indent="-228600">
              <a:buFont typeface="Lucida Grande"/>
              <a:buChar char="&gt;"/>
              <a:defRPr sz="1400" b="1" i="0" baseline="0">
                <a:solidFill>
                  <a:srgbClr val="FFFFFF"/>
                </a:solidFill>
                <a:latin typeface="Open Sans"/>
                <a:cs typeface="Open Sans"/>
              </a:defRPr>
            </a:lvl5pPr>
          </a:lstStyle>
          <a:p>
            <a:pPr lvl="0"/>
            <a:r>
              <a:rPr lang="en-US" dirty="0"/>
              <a:t>Bulleted content here (Open Sans Light, 24 pt.)</a:t>
            </a:r>
          </a:p>
          <a:p>
            <a:pPr lvl="1"/>
            <a:r>
              <a:rPr lang="en-US" dirty="0"/>
              <a:t>Second level (Open Sans Light, 20)</a:t>
            </a:r>
          </a:p>
          <a:p>
            <a:pPr lvl="2"/>
            <a:r>
              <a:rPr lang="en-US" dirty="0"/>
              <a:t>Third level (Open Sans Light, 18)</a:t>
            </a:r>
          </a:p>
          <a:p>
            <a:pPr lvl="3"/>
            <a:r>
              <a:rPr lang="en-US" dirty="0"/>
              <a:t>Fourth level (Open Sans Light, 16)</a:t>
            </a:r>
          </a:p>
          <a:p>
            <a:pPr lvl="4"/>
            <a:r>
              <a:rPr lang="en-US" dirty="0"/>
              <a:t>Fifth level (Open Sans Light, 14)</a:t>
            </a:r>
          </a:p>
        </p:txBody>
      </p:sp>
      <p:pic>
        <p:nvPicPr>
          <p:cNvPr id="8" name="Picture 7" descr="Bar_RtAngle_7502_RGB.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84225" y="1437805"/>
            <a:ext cx="1358184" cy="67050"/>
          </a:xfrm>
          <a:prstGeom prst="rect">
            <a:avLst/>
          </a:prstGeom>
        </p:spPr>
      </p:pic>
      <p:sp>
        <p:nvSpPr>
          <p:cNvPr id="2" name="Title 1"/>
          <p:cNvSpPr>
            <a:spLocks noGrp="1"/>
          </p:cNvSpPr>
          <p:nvPr>
            <p:ph type="title" hasCustomPrompt="1"/>
          </p:nvPr>
        </p:nvSpPr>
        <p:spPr>
          <a:xfrm>
            <a:off x="671756" y="371511"/>
            <a:ext cx="8064505" cy="991998"/>
          </a:xfrm>
          <a:prstGeom prst="rect">
            <a:avLst/>
          </a:prstGeom>
        </p:spPr>
        <p:txBody>
          <a:bodyPr anchor="b"/>
          <a:lstStyle>
            <a:lvl1pPr algn="l">
              <a:defRPr sz="3000" b="1" i="0">
                <a:solidFill>
                  <a:schemeClr val="tx2"/>
                </a:solidFill>
                <a:latin typeface="Encode Sans Normal Black" charset="0"/>
                <a:ea typeface="Encode Sans Normal Black" charset="0"/>
                <a:cs typeface="Encode Sans Normal Black" charset="0"/>
              </a:defRPr>
            </a:lvl1pPr>
          </a:lstStyle>
          <a:p>
            <a:pPr lvl="0"/>
            <a:r>
              <a:rPr lang="en-US" dirty="0"/>
              <a:t>HEADER HERE </a:t>
            </a:r>
            <a:br>
              <a:rPr lang="en-US" dirty="0"/>
            </a:br>
            <a:r>
              <a:rPr lang="en-US" dirty="0"/>
              <a:t>(ENCODE NORMAL BLACK, 30 PT.)</a:t>
            </a:r>
          </a:p>
        </p:txBody>
      </p:sp>
    </p:spTree>
    <p:extLst>
      <p:ext uri="{BB962C8B-B14F-4D97-AF65-F5344CB8AC3E}">
        <p14:creationId xmlns:p14="http://schemas.microsoft.com/office/powerpoint/2010/main" val="3236337975"/>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Header + Graphic">
    <p:bg>
      <p:bgPr>
        <a:solidFill>
          <a:srgbClr val="4B2E83"/>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6248401" y="6354234"/>
            <a:ext cx="2540000" cy="266700"/>
          </a:xfrm>
          <a:prstGeom prst="rect">
            <a:avLst/>
          </a:prstGeom>
        </p:spPr>
      </p:pic>
      <p:sp>
        <p:nvSpPr>
          <p:cNvPr id="12" name="Chart Placeholder 11"/>
          <p:cNvSpPr>
            <a:spLocks noGrp="1"/>
          </p:cNvSpPr>
          <p:nvPr>
            <p:ph type="chart" sz="quarter" idx="12" hasCustomPrompt="1"/>
          </p:nvPr>
        </p:nvSpPr>
        <p:spPr>
          <a:xfrm>
            <a:off x="766763" y="1736725"/>
            <a:ext cx="8021637" cy="4432300"/>
          </a:xfrm>
          <a:prstGeom prst="rect">
            <a:avLst/>
          </a:prstGeom>
        </p:spPr>
        <p:txBody>
          <a:bodyPr>
            <a:normAutofit/>
          </a:bodyPr>
          <a:lstStyle>
            <a:lvl1pPr marL="0" indent="0">
              <a:buNone/>
              <a:defRPr sz="2400" b="0" i="1" baseline="0">
                <a:solidFill>
                  <a:srgbClr val="FFFFFF"/>
                </a:solidFill>
                <a:latin typeface="Open Sans Light"/>
                <a:cs typeface="Open Sans Light"/>
              </a:defRPr>
            </a:lvl1pPr>
          </a:lstStyle>
          <a:p>
            <a:r>
              <a:rPr lang="en-US" dirty="0"/>
              <a:t>Graphics can go here – </a:t>
            </a:r>
            <a:br>
              <a:rPr lang="en-US" dirty="0"/>
            </a:br>
            <a:r>
              <a:rPr lang="en-US" dirty="0"/>
              <a:t>replace this box with your image or chart</a:t>
            </a:r>
          </a:p>
        </p:txBody>
      </p:sp>
      <p:pic>
        <p:nvPicPr>
          <p:cNvPr id="8" name="Picture 7" descr="Bar_RtAngle_7502_RGB.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84225" y="1437805"/>
            <a:ext cx="1358184" cy="67050"/>
          </a:xfrm>
          <a:prstGeom prst="rect">
            <a:avLst/>
          </a:prstGeom>
        </p:spPr>
      </p:pic>
      <p:sp>
        <p:nvSpPr>
          <p:cNvPr id="2" name="Title 1"/>
          <p:cNvSpPr>
            <a:spLocks noGrp="1"/>
          </p:cNvSpPr>
          <p:nvPr>
            <p:ph type="title" hasCustomPrompt="1"/>
          </p:nvPr>
        </p:nvSpPr>
        <p:spPr>
          <a:xfrm>
            <a:off x="671756" y="371511"/>
            <a:ext cx="8116644" cy="991998"/>
          </a:xfrm>
          <a:prstGeom prst="rect">
            <a:avLst/>
          </a:prstGeom>
        </p:spPr>
        <p:txBody>
          <a:bodyPr anchor="b"/>
          <a:lstStyle>
            <a:lvl1pPr algn="l">
              <a:defRPr sz="3000" b="1" i="0">
                <a:solidFill>
                  <a:schemeClr val="tx2"/>
                </a:solidFill>
                <a:latin typeface="Encode Sans Normal Black" charset="0"/>
                <a:ea typeface="Encode Sans Normal Black" charset="0"/>
                <a:cs typeface="Encode Sans Normal Black" charset="0"/>
              </a:defRPr>
            </a:lvl1pPr>
          </a:lstStyle>
          <a:p>
            <a:pPr lvl="0"/>
            <a:r>
              <a:rPr lang="en-US" dirty="0"/>
              <a:t>HEADER HERE </a:t>
            </a:r>
            <a:br>
              <a:rPr lang="en-US" dirty="0"/>
            </a:br>
            <a:r>
              <a:rPr lang="en-US" dirty="0"/>
              <a:t>(ENCODE NORMAL BLACK, 30 PT.)</a:t>
            </a:r>
          </a:p>
        </p:txBody>
      </p:sp>
    </p:spTree>
    <p:extLst>
      <p:ext uri="{BB962C8B-B14F-4D97-AF65-F5344CB8AC3E}">
        <p14:creationId xmlns:p14="http://schemas.microsoft.com/office/powerpoint/2010/main" val="38285603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Picture 7" descr="W Logo_Purple_2685_HEX.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448139" y="5949410"/>
            <a:ext cx="1371600" cy="923544"/>
          </a:xfrm>
          <a:prstGeom prst="rect">
            <a:avLst/>
          </a:prstGeom>
        </p:spPr>
      </p:pic>
      <p:pic>
        <p:nvPicPr>
          <p:cNvPr id="9" name="Picture 8" descr="Wordmark_center_Purple_HEX.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92039" y="6487457"/>
            <a:ext cx="2425295" cy="163374"/>
          </a:xfrm>
          <a:prstGeom prst="rect">
            <a:avLst/>
          </a:prstGeom>
        </p:spPr>
      </p:pic>
      <p:pic>
        <p:nvPicPr>
          <p:cNvPr id="6" name="Picture 5" descr="Bar_RtAngle_7502_RGB.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13587" y="4006085"/>
            <a:ext cx="2284303" cy="112770"/>
          </a:xfrm>
          <a:prstGeom prst="rect">
            <a:avLst/>
          </a:prstGeom>
        </p:spPr>
      </p:pic>
      <p:sp>
        <p:nvSpPr>
          <p:cNvPr id="3" name="Title 2"/>
          <p:cNvSpPr>
            <a:spLocks noGrp="1"/>
          </p:cNvSpPr>
          <p:nvPr>
            <p:ph type="title" hasCustomPrompt="1"/>
          </p:nvPr>
        </p:nvSpPr>
        <p:spPr>
          <a:xfrm>
            <a:off x="671757" y="1167124"/>
            <a:ext cx="6972300" cy="2641756"/>
          </a:xfrm>
          <a:prstGeom prst="rect">
            <a:avLst/>
          </a:prstGeom>
        </p:spPr>
        <p:txBody>
          <a:bodyPr anchor="b"/>
          <a:lstStyle>
            <a:lvl1pPr algn="l">
              <a:defRPr sz="5000" b="1" i="0">
                <a:solidFill>
                  <a:srgbClr val="4B2E83"/>
                </a:solidFill>
                <a:latin typeface="Encode Sans Normal Black" charset="0"/>
                <a:ea typeface="Encode Sans Normal Black" charset="0"/>
                <a:cs typeface="Encode Sans Normal Black" charset="0"/>
              </a:defRPr>
            </a:lvl1pPr>
          </a:lstStyle>
          <a:p>
            <a:pPr lvl="0"/>
            <a:r>
              <a:rPr lang="en-US" dirty="0"/>
              <a:t>TITLE HERE</a:t>
            </a:r>
            <a:br>
              <a:rPr lang="en-US" dirty="0"/>
            </a:br>
            <a:r>
              <a:rPr lang="en-US" dirty="0"/>
              <a:t>ENCODE NORMAL</a:t>
            </a:r>
            <a:br>
              <a:rPr lang="en-US" dirty="0"/>
            </a:br>
            <a:r>
              <a:rPr lang="en-US" dirty="0"/>
              <a:t>BLACK, 50 PT. </a:t>
            </a:r>
          </a:p>
        </p:txBody>
      </p:sp>
    </p:spTree>
    <p:extLst>
      <p:ext uri="{BB962C8B-B14F-4D97-AF65-F5344CB8AC3E}">
        <p14:creationId xmlns:p14="http://schemas.microsoft.com/office/powerpoint/2010/main" val="33971910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Header + Subheader + Content">
    <p:spTree>
      <p:nvGrpSpPr>
        <p:cNvPr id="1" name=""/>
        <p:cNvGrpSpPr/>
        <p:nvPr/>
      </p:nvGrpSpPr>
      <p:grpSpPr>
        <a:xfrm>
          <a:off x="0" y="0"/>
          <a:ext cx="0" cy="0"/>
          <a:chOff x="0" y="0"/>
          <a:chExt cx="0" cy="0"/>
        </a:xfrm>
      </p:grpSpPr>
      <p:sp>
        <p:nvSpPr>
          <p:cNvPr id="4" name="Text Placeholder 9"/>
          <p:cNvSpPr>
            <a:spLocks noGrp="1"/>
          </p:cNvSpPr>
          <p:nvPr>
            <p:ph type="body" sz="quarter" idx="11" hasCustomPrompt="1"/>
          </p:nvPr>
        </p:nvSpPr>
        <p:spPr>
          <a:xfrm>
            <a:off x="659305" y="2320239"/>
            <a:ext cx="8197114" cy="3810086"/>
          </a:xfrm>
          <a:prstGeom prst="rect">
            <a:avLst/>
          </a:prstGeom>
        </p:spPr>
        <p:txBody>
          <a:bodyPr/>
          <a:lstStyle>
            <a:lvl1pPr marL="342900" indent="-342900">
              <a:buFont typeface="Lucida Grande"/>
              <a:buChar char="&gt;"/>
              <a:defRPr sz="2400" b="1" i="0" baseline="0">
                <a:solidFill>
                  <a:srgbClr val="4B2E83"/>
                </a:solidFill>
                <a:latin typeface="Open Sans"/>
                <a:cs typeface="Open Sans"/>
              </a:defRPr>
            </a:lvl1pPr>
            <a:lvl2pPr>
              <a:defRPr sz="2000" b="1" i="0" baseline="0">
                <a:solidFill>
                  <a:srgbClr val="4B2E83"/>
                </a:solidFill>
                <a:latin typeface="Open Sans"/>
                <a:cs typeface="Open Sans"/>
              </a:defRPr>
            </a:lvl2pPr>
            <a:lvl3pPr marL="1143000" indent="-228600">
              <a:buSzPct val="100000"/>
              <a:buFont typeface="Lucida Grande"/>
              <a:buChar char="&gt;"/>
              <a:defRPr sz="1800" b="1" i="0" baseline="0">
                <a:solidFill>
                  <a:srgbClr val="4B2E83"/>
                </a:solidFill>
                <a:latin typeface="Open Sans"/>
                <a:cs typeface="Open Sans"/>
              </a:defRPr>
            </a:lvl3pPr>
            <a:lvl4pPr>
              <a:defRPr sz="1600" b="1" i="0" baseline="0">
                <a:solidFill>
                  <a:srgbClr val="4B2E83"/>
                </a:solidFill>
                <a:latin typeface="Open Sans"/>
                <a:cs typeface="Open Sans"/>
              </a:defRPr>
            </a:lvl4pPr>
            <a:lvl5pPr marL="2057400" indent="-228600">
              <a:buFont typeface="Lucida Grande"/>
              <a:buChar char="&gt;"/>
              <a:defRPr sz="1400" b="1" i="0" baseline="0">
                <a:solidFill>
                  <a:srgbClr val="4B2E83"/>
                </a:solidFill>
                <a:latin typeface="Open Sans"/>
                <a:cs typeface="Open Sans"/>
              </a:defRPr>
            </a:lvl5pPr>
          </a:lstStyle>
          <a:p>
            <a:pPr lvl="0"/>
            <a:r>
              <a:rPr lang="en-US" dirty="0"/>
              <a:t>Content here (Open Sans Bold, 24 pt.)</a:t>
            </a:r>
          </a:p>
          <a:p>
            <a:pPr lvl="1"/>
            <a:r>
              <a:rPr lang="en-US" dirty="0"/>
              <a:t>Second level (Open Sans Bold, 20)</a:t>
            </a:r>
          </a:p>
          <a:p>
            <a:pPr lvl="2"/>
            <a:r>
              <a:rPr lang="en-US" dirty="0"/>
              <a:t>Third level (Open Sans Bold, 18)</a:t>
            </a:r>
          </a:p>
          <a:p>
            <a:pPr lvl="3"/>
            <a:r>
              <a:rPr lang="en-US" dirty="0"/>
              <a:t>Fourth level (Open Sans Bold, 16)</a:t>
            </a:r>
          </a:p>
          <a:p>
            <a:pPr lvl="4"/>
            <a:r>
              <a:rPr lang="en-US" dirty="0"/>
              <a:t>Fifth level (Open Sans Bold, 14)</a:t>
            </a:r>
          </a:p>
        </p:txBody>
      </p:sp>
      <p:sp>
        <p:nvSpPr>
          <p:cNvPr id="6" name="Text Placeholder 5"/>
          <p:cNvSpPr>
            <a:spLocks noGrp="1"/>
          </p:cNvSpPr>
          <p:nvPr>
            <p:ph type="body" sz="quarter" idx="12" hasCustomPrompt="1"/>
          </p:nvPr>
        </p:nvSpPr>
        <p:spPr>
          <a:xfrm>
            <a:off x="671757" y="1730667"/>
            <a:ext cx="8184662" cy="411171"/>
          </a:xfrm>
          <a:prstGeom prst="rect">
            <a:avLst/>
          </a:prstGeom>
        </p:spPr>
        <p:txBody>
          <a:bodyPr>
            <a:noAutofit/>
          </a:bodyPr>
          <a:lstStyle>
            <a:lvl1pPr marL="0" indent="0">
              <a:lnSpc>
                <a:spcPct val="90000"/>
              </a:lnSpc>
              <a:buNone/>
              <a:defRPr sz="2400" b="0" i="0" baseline="0">
                <a:solidFill>
                  <a:srgbClr val="4B2E83"/>
                </a:solidFill>
                <a:latin typeface="Uni Sans Regular"/>
                <a:cs typeface="Uni Sans Regular"/>
              </a:defRPr>
            </a:lvl1pPr>
            <a:lvl2pPr marL="457200" indent="0">
              <a:buNone/>
              <a:defRPr b="0" i="0">
                <a:solidFill>
                  <a:srgbClr val="E8D3A2"/>
                </a:solidFill>
                <a:latin typeface="Encode Sans Normal Black"/>
                <a:cs typeface="Encode Sans Normal Black"/>
              </a:defRPr>
            </a:lvl2pPr>
            <a:lvl3pPr marL="914400" indent="0">
              <a:buNone/>
              <a:defRPr b="0" i="0">
                <a:solidFill>
                  <a:srgbClr val="E8D3A2"/>
                </a:solidFill>
                <a:latin typeface="Encode Sans Normal Black"/>
                <a:cs typeface="Encode Sans Normal Black"/>
              </a:defRPr>
            </a:lvl3pPr>
            <a:lvl4pPr marL="1371600" indent="0">
              <a:buNone/>
              <a:defRPr b="0" i="0">
                <a:solidFill>
                  <a:srgbClr val="E8D3A2"/>
                </a:solidFill>
                <a:latin typeface="Encode Sans Normal Black"/>
                <a:cs typeface="Encode Sans Normal Black"/>
              </a:defRPr>
            </a:lvl4pPr>
            <a:lvl5pPr marL="1828800" indent="0">
              <a:buNone/>
              <a:defRPr b="0" i="0">
                <a:solidFill>
                  <a:srgbClr val="E8D3A2"/>
                </a:solidFill>
                <a:latin typeface="Encode Sans Normal Black"/>
                <a:cs typeface="Encode Sans Normal Black"/>
              </a:defRPr>
            </a:lvl5pPr>
          </a:lstStyle>
          <a:p>
            <a:pPr lvl="0"/>
            <a:r>
              <a:rPr lang="en-US" dirty="0"/>
              <a:t>SUB-HEADER HERE (UNI SANS LIGHT, 24 PT.)</a:t>
            </a:r>
          </a:p>
        </p:txBody>
      </p:sp>
      <p:pic>
        <p:nvPicPr>
          <p:cNvPr id="9" name="Picture 8" descr="Wordmark_center_Purple_HEX.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382155" y="6487457"/>
            <a:ext cx="2425295" cy="163374"/>
          </a:xfrm>
          <a:prstGeom prst="rect">
            <a:avLst/>
          </a:prstGeom>
        </p:spPr>
      </p:pic>
      <p:pic>
        <p:nvPicPr>
          <p:cNvPr id="8" name="Picture 7" descr="Bar_RtAngle_7502_RGB.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84225" y="1437805"/>
            <a:ext cx="1358184" cy="67050"/>
          </a:xfrm>
          <a:prstGeom prst="rect">
            <a:avLst/>
          </a:prstGeom>
        </p:spPr>
      </p:pic>
      <p:sp>
        <p:nvSpPr>
          <p:cNvPr id="2" name="Title 1"/>
          <p:cNvSpPr>
            <a:spLocks noGrp="1"/>
          </p:cNvSpPr>
          <p:nvPr>
            <p:ph type="title" hasCustomPrompt="1"/>
          </p:nvPr>
        </p:nvSpPr>
        <p:spPr>
          <a:xfrm>
            <a:off x="671756" y="371511"/>
            <a:ext cx="8184663" cy="991998"/>
          </a:xfrm>
          <a:prstGeom prst="rect">
            <a:avLst/>
          </a:prstGeom>
        </p:spPr>
        <p:txBody>
          <a:bodyPr anchor="b"/>
          <a:lstStyle>
            <a:lvl1pPr algn="l">
              <a:defRPr sz="3000" b="1" i="0">
                <a:solidFill>
                  <a:srgbClr val="4B2E83"/>
                </a:solidFill>
                <a:latin typeface="Encode Sans Normal Black" charset="0"/>
                <a:ea typeface="Encode Sans Normal Black" charset="0"/>
                <a:cs typeface="Encode Sans Normal Black" charset="0"/>
              </a:defRPr>
            </a:lvl1pPr>
          </a:lstStyle>
          <a:p>
            <a:pPr lvl="0"/>
            <a:r>
              <a:rPr lang="en-US" dirty="0"/>
              <a:t>HEADER HERE </a:t>
            </a:r>
            <a:br>
              <a:rPr lang="en-US" dirty="0"/>
            </a:br>
            <a:r>
              <a:rPr lang="en-US" dirty="0"/>
              <a:t>(ENCODE NORMAL BLACK, 30 PT.)</a:t>
            </a:r>
          </a:p>
        </p:txBody>
      </p:sp>
    </p:spTree>
    <p:extLst>
      <p:ext uri="{BB962C8B-B14F-4D97-AF65-F5344CB8AC3E}">
        <p14:creationId xmlns:p14="http://schemas.microsoft.com/office/powerpoint/2010/main" val="30728726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Header + Content">
    <p:spTree>
      <p:nvGrpSpPr>
        <p:cNvPr id="1" name=""/>
        <p:cNvGrpSpPr/>
        <p:nvPr/>
      </p:nvGrpSpPr>
      <p:grpSpPr>
        <a:xfrm>
          <a:off x="0" y="0"/>
          <a:ext cx="0" cy="0"/>
          <a:chOff x="0" y="0"/>
          <a:chExt cx="0" cy="0"/>
        </a:xfrm>
      </p:grpSpPr>
      <p:sp>
        <p:nvSpPr>
          <p:cNvPr id="6" name="Text Placeholder 9"/>
          <p:cNvSpPr>
            <a:spLocks noGrp="1"/>
          </p:cNvSpPr>
          <p:nvPr>
            <p:ph type="body" sz="quarter" idx="11" hasCustomPrompt="1"/>
          </p:nvPr>
        </p:nvSpPr>
        <p:spPr>
          <a:xfrm>
            <a:off x="659305" y="1736725"/>
            <a:ext cx="8196210" cy="4015497"/>
          </a:xfrm>
          <a:prstGeom prst="rect">
            <a:avLst/>
          </a:prstGeom>
        </p:spPr>
        <p:txBody>
          <a:bodyPr/>
          <a:lstStyle>
            <a:lvl1pPr marL="342900" indent="-342900">
              <a:buFont typeface="Lucida Grande"/>
              <a:buChar char="&gt;"/>
              <a:defRPr sz="2400" b="1" i="0" baseline="0">
                <a:solidFill>
                  <a:srgbClr val="4B2E83"/>
                </a:solidFill>
                <a:latin typeface="Open Sans"/>
                <a:cs typeface="Open Sans"/>
              </a:defRPr>
            </a:lvl1pPr>
            <a:lvl2pPr>
              <a:defRPr sz="2000" b="1" i="0" baseline="0">
                <a:solidFill>
                  <a:srgbClr val="4B2E83"/>
                </a:solidFill>
                <a:latin typeface="Open Sans"/>
                <a:cs typeface="Open Sans"/>
              </a:defRPr>
            </a:lvl2pPr>
            <a:lvl3pPr marL="1143000" indent="-228600">
              <a:buSzPct val="100000"/>
              <a:buFont typeface="Lucida Grande"/>
              <a:buChar char="&gt;"/>
              <a:defRPr sz="1800" b="1" i="0" baseline="0">
                <a:solidFill>
                  <a:srgbClr val="4B2E83"/>
                </a:solidFill>
                <a:latin typeface="Open Sans"/>
                <a:cs typeface="Open Sans"/>
              </a:defRPr>
            </a:lvl3pPr>
            <a:lvl4pPr>
              <a:defRPr sz="1600" b="1" i="0" baseline="0">
                <a:solidFill>
                  <a:srgbClr val="4B2E83"/>
                </a:solidFill>
                <a:latin typeface="Open Sans"/>
                <a:cs typeface="Open Sans"/>
              </a:defRPr>
            </a:lvl4pPr>
            <a:lvl5pPr marL="2057400" indent="-228600">
              <a:buFont typeface="Lucida Grande"/>
              <a:buChar char="&gt;"/>
              <a:defRPr sz="1400" b="1" i="0" baseline="0">
                <a:solidFill>
                  <a:srgbClr val="4B2E83"/>
                </a:solidFill>
                <a:latin typeface="Open Sans"/>
                <a:cs typeface="Open Sans"/>
              </a:defRPr>
            </a:lvl5pPr>
          </a:lstStyle>
          <a:p>
            <a:pPr lvl="0"/>
            <a:r>
              <a:rPr lang="en-US" dirty="0"/>
              <a:t>Content here (Open Sans Bold, 24 pt.)</a:t>
            </a:r>
          </a:p>
          <a:p>
            <a:pPr lvl="1"/>
            <a:r>
              <a:rPr lang="en-US" dirty="0"/>
              <a:t>Second level (Open Sans Bold, 20)</a:t>
            </a:r>
          </a:p>
          <a:p>
            <a:pPr lvl="2"/>
            <a:r>
              <a:rPr lang="en-US" dirty="0"/>
              <a:t>Third level (Open Sans Bold, 18)</a:t>
            </a:r>
          </a:p>
          <a:p>
            <a:pPr lvl="3"/>
            <a:r>
              <a:rPr lang="en-US" dirty="0"/>
              <a:t>Fourth level (Open Sans Bold, 16)</a:t>
            </a:r>
          </a:p>
          <a:p>
            <a:pPr lvl="4"/>
            <a:r>
              <a:rPr lang="en-US" dirty="0"/>
              <a:t>Fifth level (Open Sans Bold, 14)</a:t>
            </a:r>
          </a:p>
        </p:txBody>
      </p:sp>
      <p:pic>
        <p:nvPicPr>
          <p:cNvPr id="9" name="Picture 8" descr="W Logo_Purple_2685_HEX.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448139" y="5949410"/>
            <a:ext cx="1371600" cy="923544"/>
          </a:xfrm>
          <a:prstGeom prst="rect">
            <a:avLst/>
          </a:prstGeom>
        </p:spPr>
      </p:pic>
      <p:pic>
        <p:nvPicPr>
          <p:cNvPr id="7" name="Picture 6" descr="Bar_RtAngle_7502_RGB.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84225" y="1437805"/>
            <a:ext cx="1358184" cy="67050"/>
          </a:xfrm>
          <a:prstGeom prst="rect">
            <a:avLst/>
          </a:prstGeom>
        </p:spPr>
      </p:pic>
      <p:sp>
        <p:nvSpPr>
          <p:cNvPr id="2" name="Title 1"/>
          <p:cNvSpPr>
            <a:spLocks noGrp="1"/>
          </p:cNvSpPr>
          <p:nvPr>
            <p:ph type="title" hasCustomPrompt="1"/>
          </p:nvPr>
        </p:nvSpPr>
        <p:spPr>
          <a:xfrm>
            <a:off x="671756" y="371511"/>
            <a:ext cx="8183759" cy="991998"/>
          </a:xfrm>
          <a:prstGeom prst="rect">
            <a:avLst/>
          </a:prstGeom>
        </p:spPr>
        <p:txBody>
          <a:bodyPr anchor="b"/>
          <a:lstStyle>
            <a:lvl1pPr algn="l">
              <a:defRPr sz="3000" b="1" i="0">
                <a:latin typeface="Encode Sans Normal Black" charset="0"/>
                <a:ea typeface="Encode Sans Normal Black" charset="0"/>
                <a:cs typeface="Encode Sans Normal Black" charset="0"/>
              </a:defRPr>
            </a:lvl1pPr>
          </a:lstStyle>
          <a:p>
            <a:pPr lvl="0"/>
            <a:r>
              <a:rPr lang="en-US" dirty="0"/>
              <a:t>HEADER HERE </a:t>
            </a:r>
            <a:br>
              <a:rPr lang="en-US" dirty="0"/>
            </a:br>
            <a:r>
              <a:rPr lang="en-US" dirty="0"/>
              <a:t>(ENCODE NORMAL BLACK, 30 PT.)</a:t>
            </a:r>
          </a:p>
        </p:txBody>
      </p:sp>
    </p:spTree>
    <p:extLst>
      <p:ext uri="{BB962C8B-B14F-4D97-AF65-F5344CB8AC3E}">
        <p14:creationId xmlns:p14="http://schemas.microsoft.com/office/powerpoint/2010/main" val="14502204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Header + Graphic">
    <p:spTree>
      <p:nvGrpSpPr>
        <p:cNvPr id="1" name=""/>
        <p:cNvGrpSpPr/>
        <p:nvPr/>
      </p:nvGrpSpPr>
      <p:grpSpPr>
        <a:xfrm>
          <a:off x="0" y="0"/>
          <a:ext cx="0" cy="0"/>
          <a:chOff x="0" y="0"/>
          <a:chExt cx="0" cy="0"/>
        </a:xfrm>
      </p:grpSpPr>
      <p:sp>
        <p:nvSpPr>
          <p:cNvPr id="12" name="Chart Placeholder 11"/>
          <p:cNvSpPr>
            <a:spLocks noGrp="1"/>
          </p:cNvSpPr>
          <p:nvPr>
            <p:ph type="chart" sz="quarter" idx="12" hasCustomPrompt="1"/>
          </p:nvPr>
        </p:nvSpPr>
        <p:spPr>
          <a:xfrm>
            <a:off x="766763" y="1736725"/>
            <a:ext cx="8021637" cy="4432300"/>
          </a:xfrm>
          <a:prstGeom prst="rect">
            <a:avLst/>
          </a:prstGeom>
        </p:spPr>
        <p:txBody>
          <a:bodyPr>
            <a:normAutofit/>
          </a:bodyPr>
          <a:lstStyle>
            <a:lvl1pPr marL="0" indent="0">
              <a:buNone/>
              <a:defRPr sz="2400" b="0" i="1" baseline="0">
                <a:solidFill>
                  <a:srgbClr val="999999"/>
                </a:solidFill>
                <a:latin typeface="Open Sans Light"/>
                <a:cs typeface="Open Sans Light"/>
              </a:defRPr>
            </a:lvl1pPr>
          </a:lstStyle>
          <a:p>
            <a:r>
              <a:rPr lang="en-US" dirty="0"/>
              <a:t>Graphics can go here – </a:t>
            </a:r>
            <a:br>
              <a:rPr lang="en-US" dirty="0"/>
            </a:br>
            <a:r>
              <a:rPr lang="en-US" dirty="0"/>
              <a:t>replace this box with your image or chart</a:t>
            </a:r>
          </a:p>
        </p:txBody>
      </p:sp>
      <p:pic>
        <p:nvPicPr>
          <p:cNvPr id="7" name="Picture 6" descr="Wordmark_center_Purple_HEX.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363105" y="6487457"/>
            <a:ext cx="2425295" cy="163374"/>
          </a:xfrm>
          <a:prstGeom prst="rect">
            <a:avLst/>
          </a:prstGeom>
        </p:spPr>
      </p:pic>
      <p:pic>
        <p:nvPicPr>
          <p:cNvPr id="6" name="Picture 5" descr="Bar_RtAngle_7502_RGB.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84225" y="1437805"/>
            <a:ext cx="1358184" cy="67050"/>
          </a:xfrm>
          <a:prstGeom prst="rect">
            <a:avLst/>
          </a:prstGeom>
        </p:spPr>
      </p:pic>
      <p:sp>
        <p:nvSpPr>
          <p:cNvPr id="2" name="Title 1"/>
          <p:cNvSpPr>
            <a:spLocks noGrp="1"/>
          </p:cNvSpPr>
          <p:nvPr>
            <p:ph type="title" hasCustomPrompt="1"/>
          </p:nvPr>
        </p:nvSpPr>
        <p:spPr>
          <a:xfrm>
            <a:off x="671756" y="371511"/>
            <a:ext cx="8116644" cy="991998"/>
          </a:xfrm>
          <a:prstGeom prst="rect">
            <a:avLst/>
          </a:prstGeom>
        </p:spPr>
        <p:txBody>
          <a:bodyPr anchor="b"/>
          <a:lstStyle>
            <a:lvl1pPr algn="l">
              <a:defRPr sz="3000" b="1" i="0">
                <a:latin typeface="Encode Sans Normal Black" charset="0"/>
                <a:ea typeface="Encode Sans Normal Black" charset="0"/>
                <a:cs typeface="Encode Sans Normal Black" charset="0"/>
              </a:defRPr>
            </a:lvl1pPr>
          </a:lstStyle>
          <a:p>
            <a:pPr lvl="0"/>
            <a:r>
              <a:rPr lang="en-US" dirty="0"/>
              <a:t>HEADER HERE </a:t>
            </a:r>
            <a:br>
              <a:rPr lang="en-US" dirty="0"/>
            </a:br>
            <a:r>
              <a:rPr lang="en-US" dirty="0"/>
              <a:t>(ENCODE NORMAL BLACK, 30 PT.)</a:t>
            </a:r>
          </a:p>
        </p:txBody>
      </p:sp>
    </p:spTree>
    <p:extLst>
      <p:ext uri="{BB962C8B-B14F-4D97-AF65-F5344CB8AC3E}">
        <p14:creationId xmlns:p14="http://schemas.microsoft.com/office/powerpoint/2010/main" val="248955248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slideLayout" Target="../slideLayouts/slideLayout6.xml"/><Relationship Id="rId1" Type="http://schemas.openxmlformats.org/officeDocument/2006/relationships/slideLayout" Target="../slideLayouts/slideLayout5.xml"/><Relationship Id="rId5" Type="http://schemas.openxmlformats.org/officeDocument/2006/relationships/theme" Target="../theme/theme2.xml"/><Relationship Id="rId4"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4B2E8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03703096"/>
      </p:ext>
    </p:extLst>
  </p:cSld>
  <p:clrMap bg1="dk1" tx1="lt1" bg2="dk2" tx2="lt2" accent1="accent1" accent2="accent2" accent3="accent3" accent4="accent4" accent5="accent5" accent6="accent6" hlink="hlink" folHlink="folHlink"/>
  <p:sldLayoutIdLst>
    <p:sldLayoutId id="2147483658" r:id="rId1"/>
    <p:sldLayoutId id="2147483659" r:id="rId2"/>
    <p:sldLayoutId id="2147483660" r:id="rId3"/>
    <p:sldLayoutId id="2147483661" r:id="rId4"/>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19868176"/>
      </p:ext>
    </p:extLst>
  </p:cSld>
  <p:clrMap bg1="lt1" tx1="dk1" bg2="lt2" tx2="dk2" accent1="accent1" accent2="accent2" accent3="accent3" accent4="accent4" accent5="accent5" accent6="accent6" hlink="hlink" folHlink="folHlink"/>
  <p:sldLayoutIdLst>
    <p:sldLayoutId id="2147483653" r:id="rId1"/>
    <p:sldLayoutId id="2147483663" r:id="rId2"/>
    <p:sldLayoutId id="2147483664" r:id="rId3"/>
    <p:sldLayoutId id="2147483665" r:id="rId4"/>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hyperlink" Target="https://github.com/a-teaching-goose/CSS342A-2022-Spring#tentative-schedule" TargetMode="Externa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6.jpeg"/></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jpeg"/><Relationship Id="rId1" Type="http://schemas.openxmlformats.org/officeDocument/2006/relationships/slideLayout" Target="../slideLayouts/slideLayout7.xml"/><Relationship Id="rId5" Type="http://schemas.openxmlformats.org/officeDocument/2006/relationships/image" Target="../media/image32.png"/><Relationship Id="rId4" Type="http://schemas.openxmlformats.org/officeDocument/2006/relationships/hyperlink" Target="https://github.com/a-teaching-goose/CSS342A-2022-Spring#coursework-distribution" TargetMode="External"/></Relationships>
</file>

<file path=ppt/slides/_rels/slide16.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jpeg"/><Relationship Id="rId1" Type="http://schemas.openxmlformats.org/officeDocument/2006/relationships/slideLayout" Target="../slideLayouts/slideLayout7.xml"/><Relationship Id="rId5" Type="http://schemas.openxmlformats.org/officeDocument/2006/relationships/image" Target="../media/image37.png"/><Relationship Id="rId4" Type="http://schemas.openxmlformats.org/officeDocument/2006/relationships/image" Target="../media/image36.png"/></Relationships>
</file>

<file path=ppt/slides/_rels/slide1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9.png"/><Relationship Id="rId1" Type="http://schemas.openxmlformats.org/officeDocument/2006/relationships/slideLayout" Target="../slideLayouts/slideLayout7.xml"/><Relationship Id="rId5" Type="http://schemas.openxmlformats.org/officeDocument/2006/relationships/hyperlink" Target="https://www.youtube.com/watch?v=huOPVqztPdc" TargetMode="External"/><Relationship Id="rId4" Type="http://schemas.openxmlformats.org/officeDocument/2006/relationships/hyperlink" Target="https://rubberduckdebugging.com/" TargetMode="External"/></Relationships>
</file>

<file path=ppt/slides/_rels/slide2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hyperlink" Target="https://www.onlinegdb.com/online_c++_compiler" TargetMode="External"/><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43.tiff"/><Relationship Id="rId4" Type="http://schemas.openxmlformats.org/officeDocument/2006/relationships/hyperlink" Target="https://www.jetbrains.com/help/clion/unit-testing-tutorial.html" TargetMode="External"/></Relationships>
</file>

<file path=ppt/slides/_rels/slide32.xml.rels><?xml version="1.0" encoding="UTF-8" standalone="yes"?>
<Relationships xmlns="http://schemas.openxmlformats.org/package/2006/relationships"><Relationship Id="rId3" Type="http://schemas.openxmlformats.org/officeDocument/2006/relationships/hyperlink" Target="https://www.jetbrains.com/help/clion/unit-testing-tutorial.html" TargetMode="External"/><Relationship Id="rId2" Type="http://schemas.openxmlformats.org/officeDocument/2006/relationships/hyperlink" Target="https://www.onlinegdb.com/online_c++_compiler" TargetMode="External"/><Relationship Id="rId1" Type="http://schemas.openxmlformats.org/officeDocument/2006/relationships/slideLayout" Target="../slideLayouts/slideLayout7.xml"/><Relationship Id="rId4" Type="http://schemas.openxmlformats.org/officeDocument/2006/relationships/image" Target="../media/image43.tiff"/></Relationships>
</file>

<file path=ppt/slides/_rels/slide3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hyperlink" Target="https://www.jetbrains.com/community/education/#students" TargetMode="External"/><Relationship Id="rId5" Type="http://schemas.openxmlformats.org/officeDocument/2006/relationships/image" Target="../media/image45.png"/><Relationship Id="rId4" Type="http://schemas.openxmlformats.org/officeDocument/2006/relationships/hyperlink" Target="https://www.jetbrains.com/clion/" TargetMode="External"/></Relationships>
</file>

<file path=ppt/slides/_rels/slide3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hyperlink" Target="https://github.com/a-teaching-goose/2022-342-sprint-1/blob/cda356eeabe0a29ace52b2e85098832181cb2055/.github/workflows/grader.yml#L21" TargetMode="External"/><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49.jpeg"/></Relationships>
</file>

<file path=ppt/slides/_rels/slide37.xml.rels><?xml version="1.0" encoding="UTF-8" standalone="yes"?>
<Relationships xmlns="http://schemas.openxmlformats.org/package/2006/relationships"><Relationship Id="rId3" Type="http://schemas.openxmlformats.org/officeDocument/2006/relationships/hyperlink" Target="https://git-scm.com/downloads" TargetMode="External"/><Relationship Id="rId2" Type="http://schemas.openxmlformats.org/officeDocument/2006/relationships/image" Target="../media/image50.png"/><Relationship Id="rId1" Type="http://schemas.openxmlformats.org/officeDocument/2006/relationships/slideLayout" Target="../slideLayouts/slideLayout7.xml"/><Relationship Id="rId4" Type="http://schemas.openxmlformats.org/officeDocument/2006/relationships/image" Target="../media/image51.png"/></Relationships>
</file>

<file path=ppt/slides/_rels/slide3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image" Target="../media/image53.jpeg"/><Relationship Id="rId1" Type="http://schemas.openxmlformats.org/officeDocument/2006/relationships/slideLayout" Target="../slideLayouts/slideLayout7.xml"/><Relationship Id="rId6" Type="http://schemas.microsoft.com/office/2007/relationships/hdphoto" Target="../media/hdphoto2.wdp"/><Relationship Id="rId5" Type="http://schemas.openxmlformats.org/officeDocument/2006/relationships/image" Target="../media/image55.png"/><Relationship Id="rId4" Type="http://schemas.openxmlformats.org/officeDocument/2006/relationships/image" Target="../media/image54.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image" Target="../media/image53.jpeg"/><Relationship Id="rId1" Type="http://schemas.openxmlformats.org/officeDocument/2006/relationships/slideLayout" Target="../slideLayouts/slideLayout7.xml"/><Relationship Id="rId6" Type="http://schemas.microsoft.com/office/2007/relationships/hdphoto" Target="../media/hdphoto3.wdp"/><Relationship Id="rId5" Type="http://schemas.openxmlformats.org/officeDocument/2006/relationships/image" Target="../media/image55.png"/><Relationship Id="rId4" Type="http://schemas.openxmlformats.org/officeDocument/2006/relationships/image" Target="../media/image54.jpe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hyperlink" Target="https://www.youtube.com/watch?v=iUD55KscxsA" TargetMode="External"/><Relationship Id="rId1" Type="http://schemas.openxmlformats.org/officeDocument/2006/relationships/slideLayout" Target="../slideLayouts/slideLayout7.xml"/><Relationship Id="rId4" Type="http://schemas.openxmlformats.org/officeDocument/2006/relationships/image" Target="../media/image5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hyperlink" Target="https://github.com/a-teaching-goose/2022-342-code-along/blob/e2c46de6080c361472a00621403857fd7df2a7db/src/main.cpp#L28" TargetMode="External"/><Relationship Id="rId2" Type="http://schemas.openxmlformats.org/officeDocument/2006/relationships/image" Target="../media/image60.png"/><Relationship Id="rId1" Type="http://schemas.openxmlformats.org/officeDocument/2006/relationships/slideLayout" Target="../slideLayouts/slideLayout7.xml"/><Relationship Id="rId4" Type="http://schemas.openxmlformats.org/officeDocument/2006/relationships/image" Target="../media/image61.png"/></Relationships>
</file>

<file path=ppt/slides/_rels/slide4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image" Target="../media/image10.tiff"/><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tiff"/><Relationship Id="rId4" Type="http://schemas.openxmlformats.org/officeDocument/2006/relationships/image" Target="../media/image12.tiff"/></Relationships>
</file>

<file path=ppt/slides/_rels/slide5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7.xml"/><Relationship Id="rId4" Type="http://schemas.openxmlformats.org/officeDocument/2006/relationships/hyperlink" Target="https://github.com/a-teaching-goose/2022-342-code-along/blob/0c4cf8b6e028f4ed31d9a18773214fe0c9dde313/src/main.cpp#L37" TargetMode="External"/></Relationships>
</file>

<file path=ppt/slides/_rels/slide51.xml.rels><?xml version="1.0" encoding="UTF-8" standalone="yes"?>
<Relationships xmlns="http://schemas.openxmlformats.org/package/2006/relationships"><Relationship Id="rId3" Type="http://schemas.openxmlformats.org/officeDocument/2006/relationships/hyperlink" Target="https://github.com/a-teaching-goose/2022-342-code-along/blob/e2c46de6080c361472a00621403857fd7df2a7db/test/unit_test_playground.cpp#L4" TargetMode="External"/><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7.png"/><Relationship Id="rId1" Type="http://schemas.openxmlformats.org/officeDocument/2006/relationships/slideLayout" Target="../slideLayouts/slideLayout7.xml"/><Relationship Id="rId4" Type="http://schemas.openxmlformats.org/officeDocument/2006/relationships/image" Target="../media/image71.png"/></Relationships>
</file>

<file path=ppt/slides/_rels/slide53.xml.rels><?xml version="1.0" encoding="UTF-8" standalone="yes"?>
<Relationships xmlns="http://schemas.openxmlformats.org/package/2006/relationships"><Relationship Id="rId3" Type="http://schemas.openxmlformats.org/officeDocument/2006/relationships/hyperlink" Target="https://github.com/a-teaching-goose/2022-342-code-along/blob/e2c46de6080c361472a00621403857fd7df2a7db/test/unit_test_playground.cpp#L34" TargetMode="External"/><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jpeg"/><Relationship Id="rId1" Type="http://schemas.openxmlformats.org/officeDocument/2006/relationships/slideLayout" Target="../slideLayouts/slideLayout7.xml"/><Relationship Id="rId4" Type="http://schemas.openxmlformats.org/officeDocument/2006/relationships/hyperlink" Target="https://github.com/a-teaching-goose/2022-342-code-along/blob/e2c46de6080c361472a00621403857fd7df2a7db/src/problem_playground.h#L3" TargetMode="External"/></Relationships>
</file>

<file path=ppt/slides/_rels/slide5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 Id="rId6" Type="http://schemas.openxmlformats.org/officeDocument/2006/relationships/hyperlink" Target="https://github.com/a-teaching-goose/2022-342-code-along/runs/5782042324?check_suite_focus=true" TargetMode="External"/><Relationship Id="rId5" Type="http://schemas.openxmlformats.org/officeDocument/2006/relationships/image" Target="../media/image77.png"/><Relationship Id="rId4" Type="http://schemas.openxmlformats.org/officeDocument/2006/relationships/image" Target="../media/image74.png"/></Relationships>
</file>

<file path=ppt/slides/_rels/slide5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hyperlink" Target="https://github.com/a-teaching-goose/CSS342A-2022-Spring/tree/main/homeworks/homework-1" TargetMode="Externa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hyperlink" Target="https://github.com/CentaurusInfra" TargetMode="External"/><Relationship Id="rId7" Type="http://schemas.openxmlformats.org/officeDocument/2006/relationships/image" Target="../media/image18.pn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60.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hyperlink" Target="https://www.instagram.com/fatgoooose" TargetMode="External"/><Relationship Id="rId7" Type="http://schemas.openxmlformats.org/officeDocument/2006/relationships/image" Target="../media/image22.png"/><Relationship Id="rId2" Type="http://schemas.openxmlformats.org/officeDocument/2006/relationships/image" Target="../media/image20.JPG"/><Relationship Id="rId1" Type="http://schemas.openxmlformats.org/officeDocument/2006/relationships/slideLayout" Target="../slideLayouts/slideLayout7.xml"/><Relationship Id="rId6" Type="http://schemas.openxmlformats.org/officeDocument/2006/relationships/hyperlink" Target="http://instagram.com/percima.art" TargetMode="External"/><Relationship Id="rId5" Type="http://schemas.openxmlformats.org/officeDocument/2006/relationships/hyperlink" Target="https://github.com/a-teaching-goose" TargetMode="External"/><Relationship Id="rId4" Type="http://schemas.openxmlformats.org/officeDocument/2006/relationships/image" Target="../media/image21.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s://github.com/a-teaching-goose/CSS143B-2021-Spring" TargetMode="Externa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0B201EC-50D5-C74A-A62E-936CE7677D9A}"/>
              </a:ext>
            </a:extLst>
          </p:cNvPr>
          <p:cNvPicPr>
            <a:picLocks noChangeAspect="1"/>
          </p:cNvPicPr>
          <p:nvPr/>
        </p:nvPicPr>
        <p:blipFill>
          <a:blip r:embed="rId2"/>
          <a:stretch>
            <a:fillRect/>
          </a:stretch>
        </p:blipFill>
        <p:spPr>
          <a:xfrm>
            <a:off x="2374900" y="2774950"/>
            <a:ext cx="4394200" cy="1308100"/>
          </a:xfrm>
          <a:prstGeom prst="rect">
            <a:avLst/>
          </a:prstGeom>
        </p:spPr>
      </p:pic>
      <p:pic>
        <p:nvPicPr>
          <p:cNvPr id="9" name="Picture 8">
            <a:extLst>
              <a:ext uri="{FF2B5EF4-FFF2-40B4-BE49-F238E27FC236}">
                <a16:creationId xmlns:a16="http://schemas.microsoft.com/office/drawing/2014/main" id="{35C14843-62F5-F548-A2A4-AD4881F89907}"/>
              </a:ext>
            </a:extLst>
          </p:cNvPr>
          <p:cNvPicPr>
            <a:picLocks noChangeAspect="1"/>
          </p:cNvPicPr>
          <p:nvPr/>
        </p:nvPicPr>
        <p:blipFill>
          <a:blip r:embed="rId2"/>
          <a:stretch>
            <a:fillRect/>
          </a:stretch>
        </p:blipFill>
        <p:spPr>
          <a:xfrm>
            <a:off x="395180" y="558152"/>
            <a:ext cx="4394200" cy="1308100"/>
          </a:xfrm>
          <a:prstGeom prst="rect">
            <a:avLst/>
          </a:prstGeom>
        </p:spPr>
      </p:pic>
      <p:pic>
        <p:nvPicPr>
          <p:cNvPr id="7" name="Picture 6" descr="Diagram&#10;&#10;Description automatically generated with medium confidence">
            <a:extLst>
              <a:ext uri="{FF2B5EF4-FFF2-40B4-BE49-F238E27FC236}">
                <a16:creationId xmlns:a16="http://schemas.microsoft.com/office/drawing/2014/main" id="{D4F84CDB-8FF0-5B4F-B63B-9276E69A6E50}"/>
              </a:ext>
            </a:extLst>
          </p:cNvPr>
          <p:cNvPicPr>
            <a:picLocks noChangeAspect="1"/>
          </p:cNvPicPr>
          <p:nvPr/>
        </p:nvPicPr>
        <p:blipFill>
          <a:blip r:embed="rId3"/>
          <a:stretch>
            <a:fillRect/>
          </a:stretch>
        </p:blipFill>
        <p:spPr>
          <a:xfrm>
            <a:off x="648068" y="558152"/>
            <a:ext cx="7510509" cy="5250064"/>
          </a:xfrm>
          <a:prstGeom prst="rect">
            <a:avLst/>
          </a:prstGeom>
        </p:spPr>
      </p:pic>
    </p:spTree>
    <p:extLst>
      <p:ext uri="{BB962C8B-B14F-4D97-AF65-F5344CB8AC3E}">
        <p14:creationId xmlns:p14="http://schemas.microsoft.com/office/powerpoint/2010/main" val="5538185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5BF771F-BB64-EE4A-94F3-8258C0DEA658}"/>
              </a:ext>
            </a:extLst>
          </p:cNvPr>
          <p:cNvSpPr>
            <a:spLocks noGrp="1"/>
          </p:cNvSpPr>
          <p:nvPr>
            <p:ph type="title"/>
          </p:nvPr>
        </p:nvSpPr>
        <p:spPr/>
        <p:txBody>
          <a:bodyPr/>
          <a:lstStyle/>
          <a:p>
            <a:r>
              <a:rPr lang="en-US" dirty="0"/>
              <a:t>Class Info</a:t>
            </a:r>
          </a:p>
        </p:txBody>
      </p:sp>
      <p:sp>
        <p:nvSpPr>
          <p:cNvPr id="4" name="TextBox 3">
            <a:extLst>
              <a:ext uri="{FF2B5EF4-FFF2-40B4-BE49-F238E27FC236}">
                <a16:creationId xmlns:a16="http://schemas.microsoft.com/office/drawing/2014/main" id="{76453141-6FF3-574D-988D-43958D5F8F90}"/>
              </a:ext>
            </a:extLst>
          </p:cNvPr>
          <p:cNvSpPr txBox="1"/>
          <p:nvPr/>
        </p:nvSpPr>
        <p:spPr>
          <a:xfrm>
            <a:off x="423746" y="5657649"/>
            <a:ext cx="2071401" cy="369332"/>
          </a:xfrm>
          <a:prstGeom prst="rect">
            <a:avLst/>
          </a:prstGeom>
          <a:noFill/>
        </p:spPr>
        <p:txBody>
          <a:bodyPr wrap="none" rtlCol="0">
            <a:spAutoFit/>
          </a:bodyPr>
          <a:lstStyle/>
          <a:p>
            <a:r>
              <a:rPr lang="en-US" dirty="0">
                <a:solidFill>
                  <a:srgbClr val="FF0000"/>
                </a:solidFill>
                <a:latin typeface="Aharoni" panose="02010803020104030203" pitchFamily="2" charset="-79"/>
                <a:cs typeface="Aharoni" panose="02010803020104030203" pitchFamily="2" charset="-79"/>
              </a:rPr>
              <a:t>subject to change</a:t>
            </a:r>
          </a:p>
        </p:txBody>
      </p:sp>
      <p:sp>
        <p:nvSpPr>
          <p:cNvPr id="5" name="TextBox 4">
            <a:extLst>
              <a:ext uri="{FF2B5EF4-FFF2-40B4-BE49-F238E27FC236}">
                <a16:creationId xmlns:a16="http://schemas.microsoft.com/office/drawing/2014/main" id="{2187EACD-BA46-1548-8FE5-53BAF1DA5D90}"/>
              </a:ext>
            </a:extLst>
          </p:cNvPr>
          <p:cNvSpPr txBox="1"/>
          <p:nvPr/>
        </p:nvSpPr>
        <p:spPr>
          <a:xfrm>
            <a:off x="1003610" y="6074731"/>
            <a:ext cx="2420663" cy="369332"/>
          </a:xfrm>
          <a:prstGeom prst="rect">
            <a:avLst/>
          </a:prstGeom>
          <a:noFill/>
        </p:spPr>
        <p:txBody>
          <a:bodyPr wrap="none" rtlCol="0">
            <a:spAutoFit/>
          </a:bodyPr>
          <a:lstStyle/>
          <a:p>
            <a:r>
              <a:rPr lang="en-US" i="1" dirty="0"/>
              <a:t>How do I know though?</a:t>
            </a:r>
          </a:p>
        </p:txBody>
      </p:sp>
      <p:sp>
        <p:nvSpPr>
          <p:cNvPr id="9" name="TextBox 8">
            <a:extLst>
              <a:ext uri="{FF2B5EF4-FFF2-40B4-BE49-F238E27FC236}">
                <a16:creationId xmlns:a16="http://schemas.microsoft.com/office/drawing/2014/main" id="{D87CE0A8-E5B8-CA46-8691-EB6F40F5C0F3}"/>
              </a:ext>
            </a:extLst>
          </p:cNvPr>
          <p:cNvSpPr txBox="1"/>
          <p:nvPr/>
        </p:nvSpPr>
        <p:spPr>
          <a:xfrm>
            <a:off x="4283515" y="5549224"/>
            <a:ext cx="4572000" cy="253916"/>
          </a:xfrm>
          <a:prstGeom prst="rect">
            <a:avLst/>
          </a:prstGeom>
          <a:noFill/>
        </p:spPr>
        <p:txBody>
          <a:bodyPr wrap="square">
            <a:spAutoFit/>
          </a:bodyPr>
          <a:lstStyle/>
          <a:p>
            <a:r>
              <a:rPr lang="en-US" sz="1050" dirty="0">
                <a:hlinkClick r:id="rId2"/>
              </a:rPr>
              <a:t>https://github.com/a-teaching-goose/CSS342A-2022-Spring#tentative-schedule</a:t>
            </a:r>
            <a:endParaRPr lang="en-US" sz="1050" dirty="0"/>
          </a:p>
        </p:txBody>
      </p:sp>
      <p:pic>
        <p:nvPicPr>
          <p:cNvPr id="6" name="Picture 5">
            <a:extLst>
              <a:ext uri="{FF2B5EF4-FFF2-40B4-BE49-F238E27FC236}">
                <a16:creationId xmlns:a16="http://schemas.microsoft.com/office/drawing/2014/main" id="{365B52EF-897D-7545-8556-7A9ACEC3D85B}"/>
              </a:ext>
            </a:extLst>
          </p:cNvPr>
          <p:cNvPicPr>
            <a:picLocks noChangeAspect="1"/>
          </p:cNvPicPr>
          <p:nvPr/>
        </p:nvPicPr>
        <p:blipFill>
          <a:blip r:embed="rId3"/>
          <a:stretch>
            <a:fillRect/>
          </a:stretch>
        </p:blipFill>
        <p:spPr>
          <a:xfrm>
            <a:off x="2982897" y="268556"/>
            <a:ext cx="5489347" cy="520294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500464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1">
            <a:extLst>
              <a:ext uri="{FF2B5EF4-FFF2-40B4-BE49-F238E27FC236}">
                <a16:creationId xmlns:a16="http://schemas.microsoft.com/office/drawing/2014/main" id="{B494F60D-165F-6147-8B8F-BB743AD2696B}"/>
              </a:ext>
            </a:extLst>
          </p:cNvPr>
          <p:cNvSpPr>
            <a:spLocks noGrp="1"/>
          </p:cNvSpPr>
          <p:nvPr>
            <p:ph type="body" sz="quarter" idx="11"/>
          </p:nvPr>
        </p:nvSpPr>
        <p:spPr>
          <a:xfrm>
            <a:off x="2636667" y="2142626"/>
            <a:ext cx="3870665" cy="805164"/>
          </a:xfrm>
          <a:solidFill>
            <a:schemeClr val="bg2">
              <a:lumMod val="95000"/>
            </a:schemeClr>
          </a:solidFill>
          <a:effectLst>
            <a:outerShdw blurRad="50800" dist="38100" dir="2700000" algn="tl" rotWithShape="0">
              <a:prstClr val="black">
                <a:alpha val="40000"/>
              </a:prstClr>
            </a:outerShdw>
          </a:effectLst>
        </p:spPr>
        <p:txBody>
          <a:bodyPr/>
          <a:lstStyle/>
          <a:p>
            <a:r>
              <a:rPr lang="en-US" sz="2000" dirty="0"/>
              <a:t>Programming Languages</a:t>
            </a:r>
          </a:p>
          <a:p>
            <a:pPr lvl="1"/>
            <a:r>
              <a:rPr lang="en-US" sz="1600" b="0" dirty="0"/>
              <a:t>C++</a:t>
            </a:r>
          </a:p>
        </p:txBody>
      </p:sp>
      <p:sp>
        <p:nvSpPr>
          <p:cNvPr id="10" name="Text Placeholder 1">
            <a:extLst>
              <a:ext uri="{FF2B5EF4-FFF2-40B4-BE49-F238E27FC236}">
                <a16:creationId xmlns:a16="http://schemas.microsoft.com/office/drawing/2014/main" id="{358434C5-C6FB-434D-A943-F1CA3C46CAEE}"/>
              </a:ext>
            </a:extLst>
          </p:cNvPr>
          <p:cNvSpPr txBox="1">
            <a:spLocks/>
          </p:cNvSpPr>
          <p:nvPr/>
        </p:nvSpPr>
        <p:spPr>
          <a:xfrm>
            <a:off x="1288742" y="3501246"/>
            <a:ext cx="2963662" cy="1900815"/>
          </a:xfrm>
          <a:prstGeom prst="rect">
            <a:avLst/>
          </a:prstGeom>
          <a:solidFill>
            <a:schemeClr val="bg2">
              <a:lumMod val="95000"/>
            </a:schemeClr>
          </a:solidFill>
          <a:effectLst>
            <a:outerShdw blurRad="50800" dist="38100" dir="2700000" algn="tl" rotWithShape="0">
              <a:prstClr val="black">
                <a:alpha val="40000"/>
              </a:prstClr>
            </a:outerShdw>
          </a:effectLst>
        </p:spPr>
        <p:txBody>
          <a:bodyPr/>
          <a:lstStyle>
            <a:lvl1pPr marL="342900" indent="-342900" algn="l" defTabSz="457200" rtl="0" eaLnBrk="1" latinLnBrk="0" hangingPunct="1">
              <a:spcBef>
                <a:spcPct val="20000"/>
              </a:spcBef>
              <a:buFont typeface="Lucida Grande"/>
              <a:buChar char="&gt;"/>
              <a:defRPr sz="2400" b="1" i="0" kern="1200" baseline="0">
                <a:solidFill>
                  <a:srgbClr val="4B2E83"/>
                </a:solidFill>
                <a:latin typeface="Open Sans"/>
                <a:ea typeface="+mn-ea"/>
                <a:cs typeface="Open Sans"/>
              </a:defRPr>
            </a:lvl1pPr>
            <a:lvl2pPr marL="742950" indent="-285750" algn="l" defTabSz="457200" rtl="0" eaLnBrk="1" latinLnBrk="0" hangingPunct="1">
              <a:spcBef>
                <a:spcPct val="20000"/>
              </a:spcBef>
              <a:buFont typeface="Arial"/>
              <a:buChar char="–"/>
              <a:defRPr sz="2000" b="1" i="0" kern="1200" baseline="0">
                <a:solidFill>
                  <a:srgbClr val="4B2E83"/>
                </a:solidFill>
                <a:latin typeface="Open Sans"/>
                <a:ea typeface="+mn-ea"/>
                <a:cs typeface="Open Sans"/>
              </a:defRPr>
            </a:lvl2pPr>
            <a:lvl3pPr marL="1143000" indent="-228600" algn="l" defTabSz="457200" rtl="0" eaLnBrk="1" latinLnBrk="0" hangingPunct="1">
              <a:spcBef>
                <a:spcPct val="20000"/>
              </a:spcBef>
              <a:buSzPct val="100000"/>
              <a:buFont typeface="Lucida Grande"/>
              <a:buChar char="&gt;"/>
              <a:defRPr sz="1800" b="1" i="0" kern="1200" baseline="0">
                <a:solidFill>
                  <a:srgbClr val="4B2E83"/>
                </a:solidFill>
                <a:latin typeface="Open Sans"/>
                <a:ea typeface="+mn-ea"/>
                <a:cs typeface="Open Sans"/>
              </a:defRPr>
            </a:lvl3pPr>
            <a:lvl4pPr marL="1600200" indent="-228600" algn="l" defTabSz="457200" rtl="0" eaLnBrk="1" latinLnBrk="0" hangingPunct="1">
              <a:spcBef>
                <a:spcPct val="20000"/>
              </a:spcBef>
              <a:buFont typeface="Arial"/>
              <a:buChar char="–"/>
              <a:defRPr sz="1600" b="1" i="0" kern="1200" baseline="0">
                <a:solidFill>
                  <a:srgbClr val="4B2E83"/>
                </a:solidFill>
                <a:latin typeface="Open Sans"/>
                <a:ea typeface="+mn-ea"/>
                <a:cs typeface="Open Sans"/>
              </a:defRPr>
            </a:lvl4pPr>
            <a:lvl5pPr marL="2057400" indent="-228600" algn="l" defTabSz="457200" rtl="0" eaLnBrk="1" latinLnBrk="0" hangingPunct="1">
              <a:spcBef>
                <a:spcPct val="20000"/>
              </a:spcBef>
              <a:buFont typeface="Lucida Grande"/>
              <a:buChar char="&gt;"/>
              <a:defRPr sz="1400" b="1" i="0" kern="1200" baseline="0">
                <a:solidFill>
                  <a:srgbClr val="4B2E83"/>
                </a:solidFill>
                <a:latin typeface="Open Sans"/>
                <a:ea typeface="+mn-ea"/>
                <a:cs typeface="Open San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dirty="0"/>
              <a:t>Data Structure</a:t>
            </a:r>
          </a:p>
          <a:p>
            <a:pPr lvl="1"/>
            <a:r>
              <a:rPr lang="en-US" sz="1600" b="0" dirty="0"/>
              <a:t>Array</a:t>
            </a:r>
          </a:p>
          <a:p>
            <a:pPr lvl="1"/>
            <a:r>
              <a:rPr lang="en-US" sz="1600" b="0" dirty="0"/>
              <a:t>List</a:t>
            </a:r>
          </a:p>
          <a:p>
            <a:pPr lvl="1"/>
            <a:r>
              <a:rPr lang="en-US" sz="1600" b="0" dirty="0"/>
              <a:t>Map (Dictionary)</a:t>
            </a:r>
          </a:p>
          <a:p>
            <a:pPr lvl="1"/>
            <a:r>
              <a:rPr lang="en-US" sz="1600" b="0" dirty="0"/>
              <a:t>Tree</a:t>
            </a:r>
          </a:p>
          <a:p>
            <a:pPr lvl="1"/>
            <a:r>
              <a:rPr lang="en-US" sz="1600" b="0" dirty="0"/>
              <a:t>Graph (maybe)</a:t>
            </a:r>
          </a:p>
        </p:txBody>
      </p:sp>
      <p:sp>
        <p:nvSpPr>
          <p:cNvPr id="11" name="Text Placeholder 1">
            <a:extLst>
              <a:ext uri="{FF2B5EF4-FFF2-40B4-BE49-F238E27FC236}">
                <a16:creationId xmlns:a16="http://schemas.microsoft.com/office/drawing/2014/main" id="{F6EF9A40-2844-0E47-986E-D55E14AD44D4}"/>
              </a:ext>
            </a:extLst>
          </p:cNvPr>
          <p:cNvSpPr txBox="1">
            <a:spLocks/>
          </p:cNvSpPr>
          <p:nvPr/>
        </p:nvSpPr>
        <p:spPr>
          <a:xfrm>
            <a:off x="4891598" y="3687676"/>
            <a:ext cx="3053917" cy="1661119"/>
          </a:xfrm>
          <a:prstGeom prst="rect">
            <a:avLst/>
          </a:prstGeom>
          <a:solidFill>
            <a:schemeClr val="bg2">
              <a:lumMod val="95000"/>
            </a:schemeClr>
          </a:solidFill>
          <a:effectLst>
            <a:outerShdw blurRad="50800" dist="38100" dir="2700000" algn="tl" rotWithShape="0">
              <a:prstClr val="black">
                <a:alpha val="40000"/>
              </a:prstClr>
            </a:outerShdw>
          </a:effectLst>
        </p:spPr>
        <p:txBody>
          <a:bodyPr/>
          <a:lstStyle>
            <a:lvl1pPr marL="342900" indent="-342900" algn="l" defTabSz="457200" rtl="0" eaLnBrk="1" latinLnBrk="0" hangingPunct="1">
              <a:spcBef>
                <a:spcPct val="20000"/>
              </a:spcBef>
              <a:buFont typeface="Lucida Grande"/>
              <a:buChar char="&gt;"/>
              <a:defRPr sz="2400" b="1" i="0" kern="1200" baseline="0">
                <a:solidFill>
                  <a:srgbClr val="4B2E83"/>
                </a:solidFill>
                <a:latin typeface="Open Sans"/>
                <a:ea typeface="+mn-ea"/>
                <a:cs typeface="Open Sans"/>
              </a:defRPr>
            </a:lvl1pPr>
            <a:lvl2pPr marL="742950" indent="-285750" algn="l" defTabSz="457200" rtl="0" eaLnBrk="1" latinLnBrk="0" hangingPunct="1">
              <a:spcBef>
                <a:spcPct val="20000"/>
              </a:spcBef>
              <a:buFont typeface="Arial"/>
              <a:buChar char="–"/>
              <a:defRPr sz="2000" b="1" i="0" kern="1200" baseline="0">
                <a:solidFill>
                  <a:srgbClr val="4B2E83"/>
                </a:solidFill>
                <a:latin typeface="Open Sans"/>
                <a:ea typeface="+mn-ea"/>
                <a:cs typeface="Open Sans"/>
              </a:defRPr>
            </a:lvl2pPr>
            <a:lvl3pPr marL="1143000" indent="-228600" algn="l" defTabSz="457200" rtl="0" eaLnBrk="1" latinLnBrk="0" hangingPunct="1">
              <a:spcBef>
                <a:spcPct val="20000"/>
              </a:spcBef>
              <a:buSzPct val="100000"/>
              <a:buFont typeface="Lucida Grande"/>
              <a:buChar char="&gt;"/>
              <a:defRPr sz="1800" b="1" i="0" kern="1200" baseline="0">
                <a:solidFill>
                  <a:srgbClr val="4B2E83"/>
                </a:solidFill>
                <a:latin typeface="Open Sans"/>
                <a:ea typeface="+mn-ea"/>
                <a:cs typeface="Open Sans"/>
              </a:defRPr>
            </a:lvl3pPr>
            <a:lvl4pPr marL="1600200" indent="-228600" algn="l" defTabSz="457200" rtl="0" eaLnBrk="1" latinLnBrk="0" hangingPunct="1">
              <a:spcBef>
                <a:spcPct val="20000"/>
              </a:spcBef>
              <a:buFont typeface="Arial"/>
              <a:buChar char="–"/>
              <a:defRPr sz="1600" b="1" i="0" kern="1200" baseline="0">
                <a:solidFill>
                  <a:srgbClr val="4B2E83"/>
                </a:solidFill>
                <a:latin typeface="Open Sans"/>
                <a:ea typeface="+mn-ea"/>
                <a:cs typeface="Open Sans"/>
              </a:defRPr>
            </a:lvl4pPr>
            <a:lvl5pPr marL="2057400" indent="-228600" algn="l" defTabSz="457200" rtl="0" eaLnBrk="1" latinLnBrk="0" hangingPunct="1">
              <a:spcBef>
                <a:spcPct val="20000"/>
              </a:spcBef>
              <a:buFont typeface="Lucida Grande"/>
              <a:buChar char="&gt;"/>
              <a:defRPr sz="1400" b="1" i="0" kern="1200" baseline="0">
                <a:solidFill>
                  <a:srgbClr val="4B2E83"/>
                </a:solidFill>
                <a:latin typeface="Open Sans"/>
                <a:ea typeface="+mn-ea"/>
                <a:cs typeface="Open San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dirty="0"/>
              <a:t>Algorithm</a:t>
            </a:r>
          </a:p>
          <a:p>
            <a:pPr lvl="1"/>
            <a:r>
              <a:rPr lang="en-US" sz="1600" b="0" dirty="0"/>
              <a:t>Search</a:t>
            </a:r>
          </a:p>
          <a:p>
            <a:pPr lvl="1"/>
            <a:r>
              <a:rPr lang="en-US" sz="1600" b="0" dirty="0"/>
              <a:t>Sort</a:t>
            </a:r>
          </a:p>
          <a:p>
            <a:pPr lvl="1"/>
            <a:r>
              <a:rPr lang="en-US" sz="1600" b="0" dirty="0"/>
              <a:t>Recursion</a:t>
            </a:r>
          </a:p>
          <a:p>
            <a:pPr lvl="1"/>
            <a:r>
              <a:rPr lang="en-US" sz="1600" b="0" dirty="0"/>
              <a:t>Complexity analysis</a:t>
            </a:r>
          </a:p>
        </p:txBody>
      </p:sp>
      <p:sp>
        <p:nvSpPr>
          <p:cNvPr id="12" name="Title 2">
            <a:extLst>
              <a:ext uri="{FF2B5EF4-FFF2-40B4-BE49-F238E27FC236}">
                <a16:creationId xmlns:a16="http://schemas.microsoft.com/office/drawing/2014/main" id="{605426E9-59F8-074E-9D69-104993110FC2}"/>
              </a:ext>
            </a:extLst>
          </p:cNvPr>
          <p:cNvSpPr>
            <a:spLocks noGrp="1"/>
          </p:cNvSpPr>
          <p:nvPr>
            <p:ph type="title"/>
          </p:nvPr>
        </p:nvSpPr>
        <p:spPr>
          <a:xfrm>
            <a:off x="671756" y="371511"/>
            <a:ext cx="8183759" cy="991998"/>
          </a:xfrm>
        </p:spPr>
        <p:txBody>
          <a:bodyPr/>
          <a:lstStyle/>
          <a:p>
            <a:r>
              <a:rPr lang="en-US" dirty="0"/>
              <a:t>Class Materials</a:t>
            </a:r>
          </a:p>
        </p:txBody>
      </p:sp>
      <p:sp>
        <p:nvSpPr>
          <p:cNvPr id="13" name="Text Placeholder 1">
            <a:extLst>
              <a:ext uri="{FF2B5EF4-FFF2-40B4-BE49-F238E27FC236}">
                <a16:creationId xmlns:a16="http://schemas.microsoft.com/office/drawing/2014/main" id="{00CAC234-28BC-BA44-B3C8-E956768B86A3}"/>
              </a:ext>
            </a:extLst>
          </p:cNvPr>
          <p:cNvSpPr txBox="1">
            <a:spLocks/>
          </p:cNvSpPr>
          <p:nvPr/>
        </p:nvSpPr>
        <p:spPr>
          <a:xfrm>
            <a:off x="2775015" y="5824237"/>
            <a:ext cx="3421600" cy="513566"/>
          </a:xfrm>
          <a:prstGeom prst="rect">
            <a:avLst/>
          </a:prstGeom>
          <a:solidFill>
            <a:schemeClr val="bg2">
              <a:lumMod val="95000"/>
            </a:schemeClr>
          </a:solidFill>
          <a:effectLst>
            <a:outerShdw blurRad="50800" dist="38100" dir="2700000" algn="tl" rotWithShape="0">
              <a:prstClr val="black">
                <a:alpha val="40000"/>
              </a:prstClr>
            </a:outerShdw>
          </a:effectLst>
        </p:spPr>
        <p:txBody>
          <a:bodyPr/>
          <a:lstStyle>
            <a:lvl1pPr marL="342900" indent="-342900" algn="l" defTabSz="457200" rtl="0" eaLnBrk="1" latinLnBrk="0" hangingPunct="1">
              <a:spcBef>
                <a:spcPct val="20000"/>
              </a:spcBef>
              <a:buFont typeface="Lucida Grande"/>
              <a:buChar char="&gt;"/>
              <a:defRPr sz="2400" b="1" i="0" kern="1200" baseline="0">
                <a:solidFill>
                  <a:srgbClr val="4B2E83"/>
                </a:solidFill>
                <a:latin typeface="Open Sans"/>
                <a:ea typeface="+mn-ea"/>
                <a:cs typeface="Open Sans"/>
              </a:defRPr>
            </a:lvl1pPr>
            <a:lvl2pPr marL="742950" indent="-285750" algn="l" defTabSz="457200" rtl="0" eaLnBrk="1" latinLnBrk="0" hangingPunct="1">
              <a:spcBef>
                <a:spcPct val="20000"/>
              </a:spcBef>
              <a:buFont typeface="Arial"/>
              <a:buChar char="–"/>
              <a:defRPr sz="2000" b="1" i="0" kern="1200" baseline="0">
                <a:solidFill>
                  <a:srgbClr val="4B2E83"/>
                </a:solidFill>
                <a:latin typeface="Open Sans"/>
                <a:ea typeface="+mn-ea"/>
                <a:cs typeface="Open Sans"/>
              </a:defRPr>
            </a:lvl2pPr>
            <a:lvl3pPr marL="1143000" indent="-228600" algn="l" defTabSz="457200" rtl="0" eaLnBrk="1" latinLnBrk="0" hangingPunct="1">
              <a:spcBef>
                <a:spcPct val="20000"/>
              </a:spcBef>
              <a:buSzPct val="100000"/>
              <a:buFont typeface="Lucida Grande"/>
              <a:buChar char="&gt;"/>
              <a:defRPr sz="1800" b="1" i="0" kern="1200" baseline="0">
                <a:solidFill>
                  <a:srgbClr val="4B2E83"/>
                </a:solidFill>
                <a:latin typeface="Open Sans"/>
                <a:ea typeface="+mn-ea"/>
                <a:cs typeface="Open Sans"/>
              </a:defRPr>
            </a:lvl3pPr>
            <a:lvl4pPr marL="1600200" indent="-228600" algn="l" defTabSz="457200" rtl="0" eaLnBrk="1" latinLnBrk="0" hangingPunct="1">
              <a:spcBef>
                <a:spcPct val="20000"/>
              </a:spcBef>
              <a:buFont typeface="Arial"/>
              <a:buChar char="–"/>
              <a:defRPr sz="1600" b="1" i="0" kern="1200" baseline="0">
                <a:solidFill>
                  <a:srgbClr val="4B2E83"/>
                </a:solidFill>
                <a:latin typeface="Open Sans"/>
                <a:ea typeface="+mn-ea"/>
                <a:cs typeface="Open Sans"/>
              </a:defRPr>
            </a:lvl4pPr>
            <a:lvl5pPr marL="2057400" indent="-228600" algn="l" defTabSz="457200" rtl="0" eaLnBrk="1" latinLnBrk="0" hangingPunct="1">
              <a:spcBef>
                <a:spcPct val="20000"/>
              </a:spcBef>
              <a:buFont typeface="Lucida Grande"/>
              <a:buChar char="&gt;"/>
              <a:defRPr sz="1400" b="1" i="0" kern="1200" baseline="0">
                <a:solidFill>
                  <a:srgbClr val="4B2E83"/>
                </a:solidFill>
                <a:latin typeface="Open Sans"/>
                <a:ea typeface="+mn-ea"/>
                <a:cs typeface="Open San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100" dirty="0"/>
              <a:t>Computation Theory</a:t>
            </a:r>
          </a:p>
          <a:p>
            <a:pPr lvl="1"/>
            <a:r>
              <a:rPr lang="en-US" sz="1100" b="0" dirty="0"/>
              <a:t>Math induction &amp; Propositional logic</a:t>
            </a:r>
            <a:endParaRPr lang="en-US" sz="800" dirty="0"/>
          </a:p>
        </p:txBody>
      </p:sp>
      <p:sp>
        <p:nvSpPr>
          <p:cNvPr id="14" name="Text Placeholder 1">
            <a:extLst>
              <a:ext uri="{FF2B5EF4-FFF2-40B4-BE49-F238E27FC236}">
                <a16:creationId xmlns:a16="http://schemas.microsoft.com/office/drawing/2014/main" id="{151BA6FF-48CB-EC4B-AFC5-0E789A91B0E0}"/>
              </a:ext>
            </a:extLst>
          </p:cNvPr>
          <p:cNvSpPr txBox="1">
            <a:spLocks/>
          </p:cNvSpPr>
          <p:nvPr/>
        </p:nvSpPr>
        <p:spPr>
          <a:xfrm>
            <a:off x="5513034" y="1061816"/>
            <a:ext cx="2432482" cy="418847"/>
          </a:xfrm>
          <a:prstGeom prst="rect">
            <a:avLst/>
          </a:prstGeom>
          <a:solidFill>
            <a:schemeClr val="bg2">
              <a:lumMod val="95000"/>
            </a:schemeClr>
          </a:solidFill>
          <a:effectLst>
            <a:outerShdw blurRad="50800" dist="38100" dir="2700000" algn="tl" rotWithShape="0">
              <a:prstClr val="black">
                <a:alpha val="40000"/>
              </a:prstClr>
            </a:outerShdw>
          </a:effectLst>
        </p:spPr>
        <p:txBody>
          <a:bodyPr/>
          <a:lstStyle>
            <a:lvl1pPr marL="342900" indent="-342900" algn="l" defTabSz="457200" rtl="0" eaLnBrk="1" latinLnBrk="0" hangingPunct="1">
              <a:spcBef>
                <a:spcPct val="20000"/>
              </a:spcBef>
              <a:buFont typeface="Lucida Grande"/>
              <a:buChar char="&gt;"/>
              <a:defRPr sz="2400" b="1" i="0" kern="1200" baseline="0">
                <a:solidFill>
                  <a:srgbClr val="4B2E83"/>
                </a:solidFill>
                <a:latin typeface="Open Sans"/>
                <a:ea typeface="+mn-ea"/>
                <a:cs typeface="Open Sans"/>
              </a:defRPr>
            </a:lvl1pPr>
            <a:lvl2pPr marL="742950" indent="-285750" algn="l" defTabSz="457200" rtl="0" eaLnBrk="1" latinLnBrk="0" hangingPunct="1">
              <a:spcBef>
                <a:spcPct val="20000"/>
              </a:spcBef>
              <a:buFont typeface="Arial"/>
              <a:buChar char="–"/>
              <a:defRPr sz="2000" b="1" i="0" kern="1200" baseline="0">
                <a:solidFill>
                  <a:srgbClr val="4B2E83"/>
                </a:solidFill>
                <a:latin typeface="Open Sans"/>
                <a:ea typeface="+mn-ea"/>
                <a:cs typeface="Open Sans"/>
              </a:defRPr>
            </a:lvl2pPr>
            <a:lvl3pPr marL="1143000" indent="-228600" algn="l" defTabSz="457200" rtl="0" eaLnBrk="1" latinLnBrk="0" hangingPunct="1">
              <a:spcBef>
                <a:spcPct val="20000"/>
              </a:spcBef>
              <a:buSzPct val="100000"/>
              <a:buFont typeface="Lucida Grande"/>
              <a:buChar char="&gt;"/>
              <a:defRPr sz="1800" b="1" i="0" kern="1200" baseline="0">
                <a:solidFill>
                  <a:srgbClr val="4B2E83"/>
                </a:solidFill>
                <a:latin typeface="Open Sans"/>
                <a:ea typeface="+mn-ea"/>
                <a:cs typeface="Open Sans"/>
              </a:defRPr>
            </a:lvl3pPr>
            <a:lvl4pPr marL="1600200" indent="-228600" algn="l" defTabSz="457200" rtl="0" eaLnBrk="1" latinLnBrk="0" hangingPunct="1">
              <a:spcBef>
                <a:spcPct val="20000"/>
              </a:spcBef>
              <a:buFont typeface="Arial"/>
              <a:buChar char="–"/>
              <a:defRPr sz="1600" b="1" i="0" kern="1200" baseline="0">
                <a:solidFill>
                  <a:srgbClr val="4B2E83"/>
                </a:solidFill>
                <a:latin typeface="Open Sans"/>
                <a:ea typeface="+mn-ea"/>
                <a:cs typeface="Open Sans"/>
              </a:defRPr>
            </a:lvl4pPr>
            <a:lvl5pPr marL="2057400" indent="-228600" algn="l" defTabSz="457200" rtl="0" eaLnBrk="1" latinLnBrk="0" hangingPunct="1">
              <a:spcBef>
                <a:spcPct val="20000"/>
              </a:spcBef>
              <a:buFont typeface="Lucida Grande"/>
              <a:buChar char="&gt;"/>
              <a:defRPr sz="1400" b="1" i="0" kern="1200" baseline="0">
                <a:solidFill>
                  <a:srgbClr val="4B2E83"/>
                </a:solidFill>
                <a:latin typeface="Open Sans"/>
                <a:ea typeface="+mn-ea"/>
                <a:cs typeface="Open San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000" dirty="0"/>
              <a:t>Write </a:t>
            </a:r>
            <a:r>
              <a:rPr lang="en-US" sz="2000" dirty="0">
                <a:solidFill>
                  <a:srgbClr val="00B050"/>
                </a:solidFill>
              </a:rPr>
              <a:t>Solid</a:t>
            </a:r>
            <a:r>
              <a:rPr lang="en-US" sz="2000" dirty="0"/>
              <a:t> Code</a:t>
            </a:r>
          </a:p>
        </p:txBody>
      </p:sp>
      <p:sp>
        <p:nvSpPr>
          <p:cNvPr id="8" name="Text Placeholder 1">
            <a:extLst>
              <a:ext uri="{FF2B5EF4-FFF2-40B4-BE49-F238E27FC236}">
                <a16:creationId xmlns:a16="http://schemas.microsoft.com/office/drawing/2014/main" id="{A6E40136-BBCD-9341-A848-E3DD9C2AF6AB}"/>
              </a:ext>
            </a:extLst>
          </p:cNvPr>
          <p:cNvSpPr txBox="1">
            <a:spLocks/>
          </p:cNvSpPr>
          <p:nvPr/>
        </p:nvSpPr>
        <p:spPr>
          <a:xfrm>
            <a:off x="4279038" y="321930"/>
            <a:ext cx="2139518" cy="418847"/>
          </a:xfrm>
          <a:prstGeom prst="rect">
            <a:avLst/>
          </a:prstGeom>
          <a:solidFill>
            <a:schemeClr val="bg2">
              <a:lumMod val="95000"/>
            </a:schemeClr>
          </a:solidFill>
          <a:effectLst>
            <a:outerShdw blurRad="50800" dist="38100" dir="2700000" algn="tl" rotWithShape="0">
              <a:prstClr val="black">
                <a:alpha val="40000"/>
              </a:prstClr>
            </a:outerShdw>
          </a:effectLst>
        </p:spPr>
        <p:txBody>
          <a:bodyPr/>
          <a:lstStyle>
            <a:lvl1pPr marL="342900" indent="-342900" algn="l" defTabSz="457200" rtl="0" eaLnBrk="1" latinLnBrk="0" hangingPunct="1">
              <a:spcBef>
                <a:spcPct val="20000"/>
              </a:spcBef>
              <a:buFont typeface="Lucida Grande"/>
              <a:buChar char="&gt;"/>
              <a:defRPr sz="2400" b="1" i="0" kern="1200" baseline="0">
                <a:solidFill>
                  <a:srgbClr val="4B2E83"/>
                </a:solidFill>
                <a:latin typeface="Open Sans"/>
                <a:ea typeface="+mn-ea"/>
                <a:cs typeface="Open Sans"/>
              </a:defRPr>
            </a:lvl1pPr>
            <a:lvl2pPr marL="742950" indent="-285750" algn="l" defTabSz="457200" rtl="0" eaLnBrk="1" latinLnBrk="0" hangingPunct="1">
              <a:spcBef>
                <a:spcPct val="20000"/>
              </a:spcBef>
              <a:buFont typeface="Arial"/>
              <a:buChar char="–"/>
              <a:defRPr sz="2000" b="1" i="0" kern="1200" baseline="0">
                <a:solidFill>
                  <a:srgbClr val="4B2E83"/>
                </a:solidFill>
                <a:latin typeface="Open Sans"/>
                <a:ea typeface="+mn-ea"/>
                <a:cs typeface="Open Sans"/>
              </a:defRPr>
            </a:lvl2pPr>
            <a:lvl3pPr marL="1143000" indent="-228600" algn="l" defTabSz="457200" rtl="0" eaLnBrk="1" latinLnBrk="0" hangingPunct="1">
              <a:spcBef>
                <a:spcPct val="20000"/>
              </a:spcBef>
              <a:buSzPct val="100000"/>
              <a:buFont typeface="Lucida Grande"/>
              <a:buChar char="&gt;"/>
              <a:defRPr sz="1800" b="1" i="0" kern="1200" baseline="0">
                <a:solidFill>
                  <a:srgbClr val="4B2E83"/>
                </a:solidFill>
                <a:latin typeface="Open Sans"/>
                <a:ea typeface="+mn-ea"/>
                <a:cs typeface="Open Sans"/>
              </a:defRPr>
            </a:lvl3pPr>
            <a:lvl4pPr marL="1600200" indent="-228600" algn="l" defTabSz="457200" rtl="0" eaLnBrk="1" latinLnBrk="0" hangingPunct="1">
              <a:spcBef>
                <a:spcPct val="20000"/>
              </a:spcBef>
              <a:buFont typeface="Arial"/>
              <a:buChar char="–"/>
              <a:defRPr sz="1600" b="1" i="0" kern="1200" baseline="0">
                <a:solidFill>
                  <a:srgbClr val="4B2E83"/>
                </a:solidFill>
                <a:latin typeface="Open Sans"/>
                <a:ea typeface="+mn-ea"/>
                <a:cs typeface="Open Sans"/>
              </a:defRPr>
            </a:lvl4pPr>
            <a:lvl5pPr marL="2057400" indent="-228600" algn="l" defTabSz="457200" rtl="0" eaLnBrk="1" latinLnBrk="0" hangingPunct="1">
              <a:spcBef>
                <a:spcPct val="20000"/>
              </a:spcBef>
              <a:buFont typeface="Lucida Grande"/>
              <a:buChar char="&gt;"/>
              <a:defRPr sz="1400" b="1" i="0" kern="1200" baseline="0">
                <a:solidFill>
                  <a:srgbClr val="4B2E83"/>
                </a:solidFill>
                <a:latin typeface="Open Sans"/>
                <a:ea typeface="+mn-ea"/>
                <a:cs typeface="Open San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000" dirty="0"/>
              <a:t>Learn to learn</a:t>
            </a:r>
          </a:p>
        </p:txBody>
      </p:sp>
    </p:spTree>
    <p:extLst>
      <p:ext uri="{BB962C8B-B14F-4D97-AF65-F5344CB8AC3E}">
        <p14:creationId xmlns:p14="http://schemas.microsoft.com/office/powerpoint/2010/main" val="2715109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1" nodeType="click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1" nodeType="clickEffect">
                                  <p:stCondLst>
                                    <p:cond delay="0"/>
                                  </p:stCondLst>
                                  <p:childTnLst>
                                    <p:set>
                                      <p:cBhvr>
                                        <p:cTn id="4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animBg="1"/>
      <p:bldP spid="10" grpId="0" animBg="1"/>
      <p:bldP spid="11" grpId="0" animBg="1"/>
      <p:bldP spid="13" grpId="0" animBg="1"/>
      <p:bldP spid="14" grpId="0" animBg="1"/>
      <p:bldP spid="14" grpId="1" animBg="1"/>
      <p:bldP spid="8" grpId="0" animBg="1"/>
      <p:bldP spid="8" grpId="1"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2">
            <a:extLst>
              <a:ext uri="{FF2B5EF4-FFF2-40B4-BE49-F238E27FC236}">
                <a16:creationId xmlns:a16="http://schemas.microsoft.com/office/drawing/2014/main" id="{605426E9-59F8-074E-9D69-104993110FC2}"/>
              </a:ext>
            </a:extLst>
          </p:cNvPr>
          <p:cNvSpPr>
            <a:spLocks noGrp="1"/>
          </p:cNvSpPr>
          <p:nvPr>
            <p:ph type="title"/>
          </p:nvPr>
        </p:nvSpPr>
        <p:spPr>
          <a:xfrm>
            <a:off x="671756" y="371511"/>
            <a:ext cx="8183759" cy="991998"/>
          </a:xfrm>
        </p:spPr>
        <p:txBody>
          <a:bodyPr/>
          <a:lstStyle/>
          <a:p>
            <a:r>
              <a:rPr lang="en-US" dirty="0"/>
              <a:t>Class Materials</a:t>
            </a:r>
          </a:p>
        </p:txBody>
      </p:sp>
      <p:pic>
        <p:nvPicPr>
          <p:cNvPr id="15" name="Picture 14">
            <a:extLst>
              <a:ext uri="{FF2B5EF4-FFF2-40B4-BE49-F238E27FC236}">
                <a16:creationId xmlns:a16="http://schemas.microsoft.com/office/drawing/2014/main" id="{7FA6EBB0-4F75-2F45-9F04-3195A68AD9AA}"/>
              </a:ext>
            </a:extLst>
          </p:cNvPr>
          <p:cNvPicPr>
            <a:picLocks noChangeAspect="1"/>
          </p:cNvPicPr>
          <p:nvPr/>
        </p:nvPicPr>
        <p:blipFill>
          <a:blip r:embed="rId2"/>
          <a:stretch>
            <a:fillRect/>
          </a:stretch>
        </p:blipFill>
        <p:spPr>
          <a:xfrm>
            <a:off x="2002573" y="1697400"/>
            <a:ext cx="6149388" cy="4097953"/>
          </a:xfrm>
          <a:prstGeom prst="rect">
            <a:avLst/>
          </a:prstGeom>
          <a:ln>
            <a:noFill/>
          </a:ln>
          <a:effectLst>
            <a:outerShdw blurRad="292100" dist="139700" dir="2700000" algn="tl" rotWithShape="0">
              <a:srgbClr val="333333">
                <a:alpha val="65000"/>
              </a:srgbClr>
            </a:outerShdw>
          </a:effectLst>
        </p:spPr>
      </p:pic>
      <p:sp>
        <p:nvSpPr>
          <p:cNvPr id="6" name="TextBox 5">
            <a:extLst>
              <a:ext uri="{FF2B5EF4-FFF2-40B4-BE49-F238E27FC236}">
                <a16:creationId xmlns:a16="http://schemas.microsoft.com/office/drawing/2014/main" id="{80981F49-DC20-8648-BE36-3C15B00F094B}"/>
              </a:ext>
            </a:extLst>
          </p:cNvPr>
          <p:cNvSpPr txBox="1"/>
          <p:nvPr/>
        </p:nvSpPr>
        <p:spPr>
          <a:xfrm>
            <a:off x="1731146" y="5944578"/>
            <a:ext cx="923651" cy="369332"/>
          </a:xfrm>
          <a:prstGeom prst="rect">
            <a:avLst/>
          </a:prstGeom>
          <a:noFill/>
        </p:spPr>
        <p:txBody>
          <a:bodyPr wrap="none" rtlCol="0">
            <a:spAutoFit/>
          </a:bodyPr>
          <a:lstStyle/>
          <a:p>
            <a:r>
              <a:rPr lang="en-US" dirty="0"/>
              <a:t>CSS 143</a:t>
            </a:r>
          </a:p>
        </p:txBody>
      </p:sp>
    </p:spTree>
    <p:extLst>
      <p:ext uri="{BB962C8B-B14F-4D97-AF65-F5344CB8AC3E}">
        <p14:creationId xmlns:p14="http://schemas.microsoft.com/office/powerpoint/2010/main" val="3970963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654EB33-F038-264B-A7CD-0A217B9F71EE}"/>
              </a:ext>
            </a:extLst>
          </p:cNvPr>
          <p:cNvSpPr>
            <a:spLocks noGrp="1"/>
          </p:cNvSpPr>
          <p:nvPr>
            <p:ph type="body" sz="quarter" idx="11"/>
          </p:nvPr>
        </p:nvSpPr>
        <p:spPr>
          <a:xfrm>
            <a:off x="659305" y="1736725"/>
            <a:ext cx="4045860" cy="4015497"/>
          </a:xfrm>
        </p:spPr>
        <p:txBody>
          <a:bodyPr/>
          <a:lstStyle/>
          <a:p>
            <a:endParaRPr lang="en-US" dirty="0"/>
          </a:p>
          <a:p>
            <a:endParaRPr lang="en-US" dirty="0"/>
          </a:p>
        </p:txBody>
      </p:sp>
      <p:sp>
        <p:nvSpPr>
          <p:cNvPr id="3" name="Title 2">
            <a:extLst>
              <a:ext uri="{FF2B5EF4-FFF2-40B4-BE49-F238E27FC236}">
                <a16:creationId xmlns:a16="http://schemas.microsoft.com/office/drawing/2014/main" id="{C420199C-D1A0-CF40-9744-DCF7B610B421}"/>
              </a:ext>
            </a:extLst>
          </p:cNvPr>
          <p:cNvSpPr>
            <a:spLocks noGrp="1"/>
          </p:cNvSpPr>
          <p:nvPr>
            <p:ph type="title"/>
          </p:nvPr>
        </p:nvSpPr>
        <p:spPr/>
        <p:txBody>
          <a:bodyPr/>
          <a:lstStyle/>
          <a:p>
            <a:r>
              <a:rPr lang="en-US" dirty="0"/>
              <a:t>C++</a:t>
            </a:r>
          </a:p>
        </p:txBody>
      </p:sp>
      <p:pic>
        <p:nvPicPr>
          <p:cNvPr id="5" name="Picture 10" descr="C++ - Wikipedia">
            <a:extLst>
              <a:ext uri="{FF2B5EF4-FFF2-40B4-BE49-F238E27FC236}">
                <a16:creationId xmlns:a16="http://schemas.microsoft.com/office/drawing/2014/main" id="{3267215C-99F0-A14A-9EC9-B292863178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9964" y="2508739"/>
            <a:ext cx="1070991" cy="1202339"/>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804D41F6-87A3-F848-A979-EA5FB883A834}"/>
              </a:ext>
            </a:extLst>
          </p:cNvPr>
          <p:cNvGrpSpPr/>
          <p:nvPr/>
        </p:nvGrpSpPr>
        <p:grpSpPr>
          <a:xfrm>
            <a:off x="671756" y="4477130"/>
            <a:ext cx="1671057" cy="1202339"/>
            <a:chOff x="5228947" y="1837678"/>
            <a:chExt cx="2211681" cy="1591322"/>
          </a:xfrm>
        </p:grpSpPr>
        <p:pic>
          <p:nvPicPr>
            <p:cNvPr id="4098" name="Picture 2" descr="Kitware Increases Android Support in CMake 3.7">
              <a:extLst>
                <a:ext uri="{FF2B5EF4-FFF2-40B4-BE49-F238E27FC236}">
                  <a16:creationId xmlns:a16="http://schemas.microsoft.com/office/drawing/2014/main" id="{9DFB0BBF-CDFB-7D40-B3CD-506AE8D15F7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86809" y="2044288"/>
              <a:ext cx="1965659" cy="63697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D415BE0-6224-D849-8275-36518F752B89}"/>
                </a:ext>
              </a:extLst>
            </p:cNvPr>
            <p:cNvSpPr txBox="1"/>
            <p:nvPr/>
          </p:nvSpPr>
          <p:spPr>
            <a:xfrm>
              <a:off x="5631247" y="2713554"/>
              <a:ext cx="1265283" cy="461666"/>
            </a:xfrm>
            <a:prstGeom prst="rect">
              <a:avLst/>
            </a:prstGeom>
            <a:noFill/>
          </p:spPr>
          <p:txBody>
            <a:bodyPr wrap="none" rtlCol="0">
              <a:spAutoFit/>
            </a:bodyPr>
            <a:lstStyle/>
            <a:p>
              <a:r>
                <a:rPr lang="en-US" sz="2400" i="1" dirty="0">
                  <a:solidFill>
                    <a:schemeClr val="tx2">
                      <a:lumMod val="50000"/>
                    </a:schemeClr>
                  </a:solidFill>
                </a:rPr>
                <a:t>Makefile</a:t>
              </a:r>
            </a:p>
          </p:txBody>
        </p:sp>
        <p:sp>
          <p:nvSpPr>
            <p:cNvPr id="7" name="Rectangle 6">
              <a:extLst>
                <a:ext uri="{FF2B5EF4-FFF2-40B4-BE49-F238E27FC236}">
                  <a16:creationId xmlns:a16="http://schemas.microsoft.com/office/drawing/2014/main" id="{C203F39D-DA65-8449-B38A-F38BAFAA366C}"/>
                </a:ext>
              </a:extLst>
            </p:cNvPr>
            <p:cNvSpPr/>
            <p:nvPr/>
          </p:nvSpPr>
          <p:spPr>
            <a:xfrm>
              <a:off x="5228947" y="1837678"/>
              <a:ext cx="2211681" cy="1591322"/>
            </a:xfrm>
            <a:prstGeom prst="rect">
              <a:avLst/>
            </a:prstGeom>
            <a:noFill/>
            <a:ln>
              <a:solidFill>
                <a:schemeClr val="bg2">
                  <a:lumMod val="50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9" name="TextBox 8">
            <a:extLst>
              <a:ext uri="{FF2B5EF4-FFF2-40B4-BE49-F238E27FC236}">
                <a16:creationId xmlns:a16="http://schemas.microsoft.com/office/drawing/2014/main" id="{12E2B776-554C-0F49-96DE-EC31A34B5779}"/>
              </a:ext>
            </a:extLst>
          </p:cNvPr>
          <p:cNvSpPr txBox="1"/>
          <p:nvPr/>
        </p:nvSpPr>
        <p:spPr>
          <a:xfrm>
            <a:off x="2462087" y="886350"/>
            <a:ext cx="2176814" cy="2062103"/>
          </a:xfrm>
          <a:prstGeom prst="rect">
            <a:avLst/>
          </a:prstGeom>
          <a:solidFill>
            <a:schemeClr val="bg2"/>
          </a:solidFill>
          <a:ln>
            <a:solidFill>
              <a:schemeClr val="bg2">
                <a:lumMod val="50000"/>
              </a:schemeClr>
            </a:solidFill>
            <a:prstDash val="sysDot"/>
          </a:ln>
          <a:effectLst>
            <a:outerShdw blurRad="50800" dist="38100" dir="2700000" algn="tl" rotWithShape="0">
              <a:prstClr val="black">
                <a:alpha val="40000"/>
              </a:prstClr>
            </a:outerShdw>
          </a:effectLst>
        </p:spPr>
        <p:txBody>
          <a:bodyPr wrap="none" rtlCol="0">
            <a:spAutoFit/>
          </a:bodyPr>
          <a:lstStyle/>
          <a:p>
            <a:pPr marL="285750" indent="-285750">
              <a:buFont typeface="Arial" panose="020B0604020202020204" pitchFamily="34" charset="0"/>
              <a:buChar char="•"/>
            </a:pPr>
            <a:r>
              <a:rPr lang="en-US" sz="1600" b="1" dirty="0"/>
              <a:t>Basics</a:t>
            </a:r>
            <a:r>
              <a:rPr lang="en-US" sz="1600" dirty="0"/>
              <a:t>:</a:t>
            </a:r>
          </a:p>
          <a:p>
            <a:pPr marL="742950" lvl="1" indent="-285750">
              <a:buFont typeface="Arial" panose="020B0604020202020204" pitchFamily="34" charset="0"/>
              <a:buChar char="•"/>
            </a:pPr>
            <a:r>
              <a:rPr lang="en-US" sz="1600" dirty="0"/>
              <a:t>Function </a:t>
            </a:r>
          </a:p>
          <a:p>
            <a:pPr marL="742950" lvl="1" indent="-285750">
              <a:buFont typeface="Arial" panose="020B0604020202020204" pitchFamily="34" charset="0"/>
              <a:buChar char="•"/>
            </a:pPr>
            <a:r>
              <a:rPr lang="en-US" sz="1600" dirty="0"/>
              <a:t>Loop</a:t>
            </a:r>
          </a:p>
          <a:p>
            <a:pPr marL="742950" lvl="1" indent="-285750">
              <a:buFont typeface="Arial" panose="020B0604020202020204" pitchFamily="34" charset="0"/>
              <a:buChar char="•"/>
            </a:pPr>
            <a:r>
              <a:rPr lang="en-US" sz="1600" dirty="0"/>
              <a:t>If-else</a:t>
            </a:r>
          </a:p>
          <a:p>
            <a:pPr marL="742950" lvl="1" indent="-285750">
              <a:buFont typeface="Arial" panose="020B0604020202020204" pitchFamily="34" charset="0"/>
              <a:buChar char="•"/>
            </a:pPr>
            <a:r>
              <a:rPr lang="en-US" sz="1600" dirty="0"/>
              <a:t>Primitive types</a:t>
            </a:r>
          </a:p>
          <a:p>
            <a:pPr marL="1200150" lvl="2" indent="-285750">
              <a:buFont typeface="Arial" panose="020B0604020202020204" pitchFamily="34" charset="0"/>
              <a:buChar char="•"/>
            </a:pPr>
            <a:r>
              <a:rPr lang="en-US" sz="1600" dirty="0"/>
              <a:t>int, float</a:t>
            </a:r>
          </a:p>
          <a:p>
            <a:pPr marL="1200150" lvl="2" indent="-285750">
              <a:buFont typeface="Arial" panose="020B0604020202020204" pitchFamily="34" charset="0"/>
              <a:buChar char="•"/>
            </a:pPr>
            <a:r>
              <a:rPr lang="en-US" sz="1600" dirty="0"/>
              <a:t>array</a:t>
            </a:r>
          </a:p>
          <a:p>
            <a:pPr marL="1200150" lvl="2" indent="-285750">
              <a:buFont typeface="Arial" panose="020B0604020202020204" pitchFamily="34" charset="0"/>
              <a:buChar char="•"/>
            </a:pPr>
            <a:r>
              <a:rPr lang="en-US" sz="1600" dirty="0"/>
              <a:t>struct</a:t>
            </a:r>
          </a:p>
        </p:txBody>
      </p:sp>
      <p:sp>
        <p:nvSpPr>
          <p:cNvPr id="13" name="TextBox 12">
            <a:extLst>
              <a:ext uri="{FF2B5EF4-FFF2-40B4-BE49-F238E27FC236}">
                <a16:creationId xmlns:a16="http://schemas.microsoft.com/office/drawing/2014/main" id="{A01290E4-33E4-3144-900D-9118D9490A33}"/>
              </a:ext>
            </a:extLst>
          </p:cNvPr>
          <p:cNvSpPr txBox="1"/>
          <p:nvPr/>
        </p:nvSpPr>
        <p:spPr>
          <a:xfrm>
            <a:off x="4465862" y="2639191"/>
            <a:ext cx="2826736" cy="1569660"/>
          </a:xfrm>
          <a:prstGeom prst="rect">
            <a:avLst/>
          </a:prstGeom>
          <a:solidFill>
            <a:schemeClr val="bg2"/>
          </a:solidFill>
          <a:ln>
            <a:solidFill>
              <a:schemeClr val="bg2">
                <a:lumMod val="50000"/>
              </a:schemeClr>
            </a:solidFill>
            <a:prstDash val="sysDot"/>
          </a:ln>
          <a:effectLst>
            <a:outerShdw blurRad="50800" dist="38100" dir="2700000" algn="tl" rotWithShape="0">
              <a:prstClr val="black">
                <a:alpha val="40000"/>
              </a:prstClr>
            </a:outerShdw>
          </a:effectLst>
        </p:spPr>
        <p:txBody>
          <a:bodyPr wrap="none" rtlCol="0">
            <a:spAutoFit/>
          </a:bodyPr>
          <a:lstStyle/>
          <a:p>
            <a:pPr marL="285750" indent="-285750">
              <a:buFont typeface="Arial" panose="020B0604020202020204" pitchFamily="34" charset="0"/>
              <a:buChar char="•"/>
            </a:pPr>
            <a:r>
              <a:rPr lang="en-US" sz="1600" b="1" dirty="0"/>
              <a:t>Intermediate</a:t>
            </a:r>
            <a:r>
              <a:rPr lang="en-US" sz="1600" dirty="0"/>
              <a:t>:</a:t>
            </a:r>
          </a:p>
          <a:p>
            <a:pPr marL="742950" lvl="1" indent="-285750">
              <a:buFont typeface="Arial" panose="020B0604020202020204" pitchFamily="34" charset="0"/>
              <a:buChar char="•"/>
            </a:pPr>
            <a:r>
              <a:rPr lang="en-US" sz="1600" dirty="0"/>
              <a:t>Template</a:t>
            </a:r>
          </a:p>
          <a:p>
            <a:pPr marL="742950" lvl="1" indent="-285750">
              <a:buFont typeface="Arial" panose="020B0604020202020204" pitchFamily="34" charset="0"/>
              <a:buChar char="•"/>
            </a:pPr>
            <a:r>
              <a:rPr lang="en-US" sz="1600" dirty="0"/>
              <a:t>Class</a:t>
            </a:r>
          </a:p>
          <a:p>
            <a:pPr marL="742950" lvl="1" indent="-285750">
              <a:buFont typeface="Arial" panose="020B0604020202020204" pitchFamily="34" charset="0"/>
              <a:buChar char="•"/>
            </a:pPr>
            <a:r>
              <a:rPr lang="en-US" sz="1600" dirty="0"/>
              <a:t>Pointer (new &amp; delete)</a:t>
            </a:r>
          </a:p>
          <a:p>
            <a:pPr marL="742950" lvl="1" indent="-285750">
              <a:buFont typeface="Arial" panose="020B0604020202020204" pitchFamily="34" charset="0"/>
              <a:buChar char="•"/>
            </a:pPr>
            <a:r>
              <a:rPr lang="en-US" sz="1600" dirty="0"/>
              <a:t>Reference</a:t>
            </a:r>
          </a:p>
          <a:p>
            <a:pPr marL="742950" lvl="1" indent="-285750">
              <a:buFont typeface="Arial" panose="020B0604020202020204" pitchFamily="34" charset="0"/>
              <a:buChar char="•"/>
            </a:pPr>
            <a:r>
              <a:rPr lang="en-US" sz="1600" dirty="0"/>
              <a:t>STL containers</a:t>
            </a:r>
          </a:p>
        </p:txBody>
      </p:sp>
      <p:sp>
        <p:nvSpPr>
          <p:cNvPr id="14" name="TextBox 13">
            <a:extLst>
              <a:ext uri="{FF2B5EF4-FFF2-40B4-BE49-F238E27FC236}">
                <a16:creationId xmlns:a16="http://schemas.microsoft.com/office/drawing/2014/main" id="{D57F177D-D2F7-8343-B894-E2816F78D2AC}"/>
              </a:ext>
            </a:extLst>
          </p:cNvPr>
          <p:cNvSpPr txBox="1"/>
          <p:nvPr/>
        </p:nvSpPr>
        <p:spPr>
          <a:xfrm>
            <a:off x="6486186" y="4164284"/>
            <a:ext cx="2164760" cy="1323439"/>
          </a:xfrm>
          <a:prstGeom prst="rect">
            <a:avLst/>
          </a:prstGeom>
          <a:solidFill>
            <a:schemeClr val="bg2"/>
          </a:solidFill>
          <a:ln>
            <a:solidFill>
              <a:schemeClr val="bg2">
                <a:lumMod val="50000"/>
              </a:schemeClr>
            </a:solidFill>
            <a:prstDash val="sysDot"/>
          </a:ln>
          <a:effectLst>
            <a:outerShdw blurRad="50800" dist="38100" dir="2700000" algn="tl" rotWithShape="0">
              <a:prstClr val="black">
                <a:alpha val="40000"/>
              </a:prstClr>
            </a:outerShdw>
          </a:effectLst>
        </p:spPr>
        <p:txBody>
          <a:bodyPr wrap="none" rtlCol="0">
            <a:spAutoFit/>
          </a:bodyPr>
          <a:lstStyle/>
          <a:p>
            <a:pPr marL="285750" indent="-285750">
              <a:buFont typeface="Arial" panose="020B0604020202020204" pitchFamily="34" charset="0"/>
              <a:buChar char="•"/>
            </a:pPr>
            <a:r>
              <a:rPr lang="en-US" sz="1600" b="1" dirty="0"/>
              <a:t>Advanced</a:t>
            </a:r>
            <a:r>
              <a:rPr lang="en-US" sz="1600" dirty="0"/>
              <a:t>:</a:t>
            </a:r>
          </a:p>
          <a:p>
            <a:pPr marL="742950" lvl="1" indent="-285750">
              <a:buFont typeface="Arial" panose="020B0604020202020204" pitchFamily="34" charset="0"/>
              <a:buChar char="•"/>
            </a:pPr>
            <a:r>
              <a:rPr lang="en-US" sz="1600" dirty="0"/>
              <a:t>OOP</a:t>
            </a:r>
          </a:p>
          <a:p>
            <a:pPr marL="742950" lvl="1" indent="-285750">
              <a:buFont typeface="Arial" panose="020B0604020202020204" pitchFamily="34" charset="0"/>
              <a:buChar char="•"/>
            </a:pPr>
            <a:r>
              <a:rPr lang="en-US" sz="1600" dirty="0">
                <a:solidFill>
                  <a:schemeClr val="bg2">
                    <a:lumMod val="65000"/>
                  </a:schemeClr>
                </a:solidFill>
              </a:rPr>
              <a:t>Smart pointers</a:t>
            </a:r>
          </a:p>
          <a:p>
            <a:pPr marL="742950" lvl="1" indent="-285750">
              <a:buFont typeface="Arial" panose="020B0604020202020204" pitchFamily="34" charset="0"/>
              <a:buChar char="•"/>
            </a:pPr>
            <a:r>
              <a:rPr lang="en-US" sz="1600" dirty="0">
                <a:solidFill>
                  <a:schemeClr val="bg2">
                    <a:lumMod val="65000"/>
                  </a:schemeClr>
                </a:solidFill>
              </a:rPr>
              <a:t>Exception</a:t>
            </a:r>
          </a:p>
          <a:p>
            <a:pPr marL="742950" lvl="1" indent="-285750">
              <a:buFont typeface="Arial" panose="020B0604020202020204" pitchFamily="34" charset="0"/>
              <a:buChar char="•"/>
            </a:pPr>
            <a:r>
              <a:rPr lang="en-US" sz="1600" dirty="0">
                <a:solidFill>
                  <a:schemeClr val="bg2">
                    <a:lumMod val="65000"/>
                  </a:schemeClr>
                </a:solidFill>
              </a:rPr>
              <a:t>File I/O</a:t>
            </a:r>
          </a:p>
        </p:txBody>
      </p:sp>
    </p:spTree>
    <p:extLst>
      <p:ext uri="{BB962C8B-B14F-4D97-AF65-F5344CB8AC3E}">
        <p14:creationId xmlns:p14="http://schemas.microsoft.com/office/powerpoint/2010/main" val="24483388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3" grpId="0" animBg="1"/>
      <p:bldP spid="1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a:extLst>
              <a:ext uri="{FF2B5EF4-FFF2-40B4-BE49-F238E27FC236}">
                <a16:creationId xmlns:a16="http://schemas.microsoft.com/office/drawing/2014/main" id="{2660BFA3-E3B6-0C4E-B98C-130C10B63B39}"/>
              </a:ext>
            </a:extLst>
          </p:cNvPr>
          <p:cNvSpPr txBox="1">
            <a:spLocks/>
          </p:cNvSpPr>
          <p:nvPr/>
        </p:nvSpPr>
        <p:spPr>
          <a:xfrm>
            <a:off x="5007006" y="517747"/>
            <a:ext cx="2858609" cy="576426"/>
          </a:xfrm>
          <a:prstGeom prst="rect">
            <a:avLst/>
          </a:prstGeom>
          <a:noFill/>
          <a:effectLst/>
        </p:spPr>
        <p:txBody>
          <a:bodyPr/>
          <a:lstStyle>
            <a:lvl1pPr marL="342900" indent="-342900" algn="l" defTabSz="457200" rtl="0" eaLnBrk="1" latinLnBrk="0" hangingPunct="1">
              <a:spcBef>
                <a:spcPct val="20000"/>
              </a:spcBef>
              <a:buFont typeface="Lucida Grande"/>
              <a:buChar char="&gt;"/>
              <a:defRPr sz="2400" b="1" i="0" kern="1200" baseline="0">
                <a:solidFill>
                  <a:srgbClr val="4B2E83"/>
                </a:solidFill>
                <a:latin typeface="Open Sans"/>
                <a:ea typeface="+mn-ea"/>
                <a:cs typeface="Open Sans"/>
              </a:defRPr>
            </a:lvl1pPr>
            <a:lvl2pPr marL="742950" indent="-285750" algn="l" defTabSz="457200" rtl="0" eaLnBrk="1" latinLnBrk="0" hangingPunct="1">
              <a:spcBef>
                <a:spcPct val="20000"/>
              </a:spcBef>
              <a:buFont typeface="Arial"/>
              <a:buChar char="–"/>
              <a:defRPr sz="2000" b="1" i="0" kern="1200" baseline="0">
                <a:solidFill>
                  <a:srgbClr val="4B2E83"/>
                </a:solidFill>
                <a:latin typeface="Open Sans"/>
                <a:ea typeface="+mn-ea"/>
                <a:cs typeface="Open Sans"/>
              </a:defRPr>
            </a:lvl2pPr>
            <a:lvl3pPr marL="1143000" indent="-228600" algn="l" defTabSz="457200" rtl="0" eaLnBrk="1" latinLnBrk="0" hangingPunct="1">
              <a:spcBef>
                <a:spcPct val="20000"/>
              </a:spcBef>
              <a:buSzPct val="100000"/>
              <a:buFont typeface="Lucida Grande"/>
              <a:buChar char="&gt;"/>
              <a:defRPr sz="1800" b="1" i="0" kern="1200" baseline="0">
                <a:solidFill>
                  <a:srgbClr val="4B2E83"/>
                </a:solidFill>
                <a:latin typeface="Open Sans"/>
                <a:ea typeface="+mn-ea"/>
                <a:cs typeface="Open Sans"/>
              </a:defRPr>
            </a:lvl3pPr>
            <a:lvl4pPr marL="1600200" indent="-228600" algn="l" defTabSz="457200" rtl="0" eaLnBrk="1" latinLnBrk="0" hangingPunct="1">
              <a:spcBef>
                <a:spcPct val="20000"/>
              </a:spcBef>
              <a:buFont typeface="Arial"/>
              <a:buChar char="–"/>
              <a:defRPr sz="1600" b="1" i="0" kern="1200" baseline="0">
                <a:solidFill>
                  <a:srgbClr val="4B2E83"/>
                </a:solidFill>
                <a:latin typeface="Open Sans"/>
                <a:ea typeface="+mn-ea"/>
                <a:cs typeface="Open Sans"/>
              </a:defRPr>
            </a:lvl4pPr>
            <a:lvl5pPr marL="2057400" indent="-228600" algn="l" defTabSz="457200" rtl="0" eaLnBrk="1" latinLnBrk="0" hangingPunct="1">
              <a:spcBef>
                <a:spcPct val="20000"/>
              </a:spcBef>
              <a:buFont typeface="Lucida Grande"/>
              <a:buChar char="&gt;"/>
              <a:defRPr sz="1400" b="1" i="0" kern="1200" baseline="0">
                <a:solidFill>
                  <a:srgbClr val="4B2E83"/>
                </a:solidFill>
                <a:latin typeface="Open Sans"/>
                <a:ea typeface="+mn-ea"/>
                <a:cs typeface="Open San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000" dirty="0"/>
              <a:t>Write </a:t>
            </a:r>
            <a:r>
              <a:rPr lang="en-US" sz="3600" dirty="0">
                <a:solidFill>
                  <a:srgbClr val="00B050"/>
                </a:solidFill>
              </a:rPr>
              <a:t>Solid</a:t>
            </a:r>
            <a:r>
              <a:rPr lang="en-US" sz="2000" dirty="0"/>
              <a:t> Code</a:t>
            </a:r>
          </a:p>
        </p:txBody>
      </p:sp>
      <p:grpSp>
        <p:nvGrpSpPr>
          <p:cNvPr id="3" name="Group 2">
            <a:extLst>
              <a:ext uri="{FF2B5EF4-FFF2-40B4-BE49-F238E27FC236}">
                <a16:creationId xmlns:a16="http://schemas.microsoft.com/office/drawing/2014/main" id="{62B6C85A-B529-A246-B3DA-8F065F0028EF}"/>
              </a:ext>
            </a:extLst>
          </p:cNvPr>
          <p:cNvGrpSpPr/>
          <p:nvPr/>
        </p:nvGrpSpPr>
        <p:grpSpPr>
          <a:xfrm>
            <a:off x="493421" y="935423"/>
            <a:ext cx="8263690" cy="5499419"/>
            <a:chOff x="493421" y="935423"/>
            <a:chExt cx="8263690" cy="5499419"/>
          </a:xfrm>
        </p:grpSpPr>
        <p:grpSp>
          <p:nvGrpSpPr>
            <p:cNvPr id="8" name="Group 7">
              <a:extLst>
                <a:ext uri="{FF2B5EF4-FFF2-40B4-BE49-F238E27FC236}">
                  <a16:creationId xmlns:a16="http://schemas.microsoft.com/office/drawing/2014/main" id="{61A1EC2B-4DE2-D745-8484-60ECE08649C3}"/>
                </a:ext>
              </a:extLst>
            </p:cNvPr>
            <p:cNvGrpSpPr/>
            <p:nvPr/>
          </p:nvGrpSpPr>
          <p:grpSpPr>
            <a:xfrm>
              <a:off x="493421" y="935423"/>
              <a:ext cx="3777761" cy="5499419"/>
              <a:chOff x="493421" y="935423"/>
              <a:chExt cx="3777761" cy="5499419"/>
            </a:xfrm>
          </p:grpSpPr>
          <p:pic>
            <p:nvPicPr>
              <p:cNvPr id="5" name="Picture 4">
                <a:extLst>
                  <a:ext uri="{FF2B5EF4-FFF2-40B4-BE49-F238E27FC236}">
                    <a16:creationId xmlns:a16="http://schemas.microsoft.com/office/drawing/2014/main" id="{EE584785-7C75-BA42-9BD8-F906C16C7D95}"/>
                  </a:ext>
                </a:extLst>
              </p:cNvPr>
              <p:cNvPicPr>
                <a:picLocks noChangeAspect="1"/>
              </p:cNvPicPr>
              <p:nvPr/>
            </p:nvPicPr>
            <p:blipFill>
              <a:blip r:embed="rId2"/>
              <a:stretch>
                <a:fillRect/>
              </a:stretch>
            </p:blipFill>
            <p:spPr>
              <a:xfrm>
                <a:off x="493421" y="935423"/>
                <a:ext cx="3777761" cy="1623566"/>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7296195C-E2D3-3047-AB3A-936DD7A5F4D2}"/>
                  </a:ext>
                </a:extLst>
              </p:cNvPr>
              <p:cNvPicPr>
                <a:picLocks noChangeAspect="1"/>
              </p:cNvPicPr>
              <p:nvPr/>
            </p:nvPicPr>
            <p:blipFill>
              <a:blip r:embed="rId3"/>
              <a:stretch>
                <a:fillRect/>
              </a:stretch>
            </p:blipFill>
            <p:spPr>
              <a:xfrm>
                <a:off x="1186217" y="2835790"/>
                <a:ext cx="2941900" cy="3599052"/>
              </a:xfrm>
              <a:prstGeom prst="rect">
                <a:avLst/>
              </a:prstGeom>
              <a:ln>
                <a:noFill/>
              </a:ln>
              <a:effectLst>
                <a:outerShdw blurRad="292100" dist="139700" dir="2700000" algn="tl" rotWithShape="0">
                  <a:srgbClr val="333333">
                    <a:alpha val="65000"/>
                  </a:srgbClr>
                </a:outerShdw>
              </a:effectLst>
            </p:spPr>
          </p:pic>
        </p:grpSp>
        <p:pic>
          <p:nvPicPr>
            <p:cNvPr id="2" name="Picture 1">
              <a:extLst>
                <a:ext uri="{FF2B5EF4-FFF2-40B4-BE49-F238E27FC236}">
                  <a16:creationId xmlns:a16="http://schemas.microsoft.com/office/drawing/2014/main" id="{5FCC72AC-814F-2640-88AD-C1656B006D91}"/>
                </a:ext>
              </a:extLst>
            </p:cNvPr>
            <p:cNvPicPr>
              <a:picLocks noChangeAspect="1"/>
            </p:cNvPicPr>
            <p:nvPr/>
          </p:nvPicPr>
          <p:blipFill>
            <a:blip r:embed="rId4"/>
            <a:stretch>
              <a:fillRect/>
            </a:stretch>
          </p:blipFill>
          <p:spPr>
            <a:xfrm>
              <a:off x="4719701" y="1782716"/>
              <a:ext cx="4037410" cy="3712561"/>
            </a:xfrm>
            <a:prstGeom prst="rect">
              <a:avLst/>
            </a:prstGeom>
            <a:ln>
              <a:noFill/>
            </a:ln>
            <a:effectLst>
              <a:outerShdw blurRad="292100" dist="139700" dir="2700000" algn="tl" rotWithShape="0">
                <a:srgbClr val="333333">
                  <a:alpha val="65000"/>
                </a:srgbClr>
              </a:outerShdw>
            </a:effectLst>
          </p:spPr>
        </p:pic>
      </p:grpSp>
    </p:spTree>
    <p:extLst>
      <p:ext uri="{BB962C8B-B14F-4D97-AF65-F5344CB8AC3E}">
        <p14:creationId xmlns:p14="http://schemas.microsoft.com/office/powerpoint/2010/main" val="2786975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70B221F-C00B-4343-90E5-74BA65A48E1D}"/>
              </a:ext>
            </a:extLst>
          </p:cNvPr>
          <p:cNvSpPr>
            <a:spLocks noGrp="1"/>
          </p:cNvSpPr>
          <p:nvPr>
            <p:ph type="title"/>
          </p:nvPr>
        </p:nvSpPr>
        <p:spPr/>
        <p:txBody>
          <a:bodyPr/>
          <a:lstStyle/>
          <a:p>
            <a:r>
              <a:rPr lang="en-US" dirty="0"/>
              <a:t>Grading</a:t>
            </a:r>
          </a:p>
        </p:txBody>
      </p:sp>
      <p:pic>
        <p:nvPicPr>
          <p:cNvPr id="1028" name="Picture 4" descr="Why Not Use Your Final Exam Time Slot to Actually Make Art? - The Art of  Education University">
            <a:extLst>
              <a:ext uri="{FF2B5EF4-FFF2-40B4-BE49-F238E27FC236}">
                <a16:creationId xmlns:a16="http://schemas.microsoft.com/office/drawing/2014/main" id="{157B93D7-5A05-A140-81A1-9398CA6BC8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9713" y="58082"/>
            <a:ext cx="1463869" cy="99199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A1EFC3C1-CE23-7A47-8E94-41FDF64CF5E1}"/>
              </a:ext>
            </a:extLst>
          </p:cNvPr>
          <p:cNvPicPr>
            <a:picLocks noChangeAspect="1"/>
          </p:cNvPicPr>
          <p:nvPr/>
        </p:nvPicPr>
        <p:blipFill>
          <a:blip r:embed="rId3"/>
          <a:stretch>
            <a:fillRect/>
          </a:stretch>
        </p:blipFill>
        <p:spPr>
          <a:xfrm>
            <a:off x="5192829" y="3064788"/>
            <a:ext cx="3830753" cy="1383327"/>
          </a:xfrm>
          <a:prstGeom prst="rect">
            <a:avLst/>
          </a:prstGeom>
          <a:ln>
            <a:noFill/>
          </a:ln>
          <a:effectLst>
            <a:outerShdw blurRad="292100" dist="139700" dir="2700000" algn="tl" rotWithShape="0">
              <a:srgbClr val="333333">
                <a:alpha val="65000"/>
              </a:srgbClr>
            </a:outerShdw>
          </a:effectLst>
        </p:spPr>
      </p:pic>
      <p:sp>
        <p:nvSpPr>
          <p:cNvPr id="10" name="TextBox 9">
            <a:extLst>
              <a:ext uri="{FF2B5EF4-FFF2-40B4-BE49-F238E27FC236}">
                <a16:creationId xmlns:a16="http://schemas.microsoft.com/office/drawing/2014/main" id="{34A883C3-7794-6546-B198-99C9B8841109}"/>
              </a:ext>
            </a:extLst>
          </p:cNvPr>
          <p:cNvSpPr txBox="1"/>
          <p:nvPr/>
        </p:nvSpPr>
        <p:spPr>
          <a:xfrm>
            <a:off x="217464" y="6486489"/>
            <a:ext cx="5188998" cy="253916"/>
          </a:xfrm>
          <a:prstGeom prst="rect">
            <a:avLst/>
          </a:prstGeom>
          <a:noFill/>
        </p:spPr>
        <p:txBody>
          <a:bodyPr wrap="square">
            <a:spAutoFit/>
          </a:bodyPr>
          <a:lstStyle/>
          <a:p>
            <a:r>
              <a:rPr lang="en-US" sz="1050" dirty="0">
                <a:hlinkClick r:id="rId4"/>
              </a:rPr>
              <a:t>https://github.com/a-teaching-goose/CSS342A-2022-Spring#coursework-distribution</a:t>
            </a:r>
            <a:endParaRPr lang="en-US" sz="1050" dirty="0"/>
          </a:p>
        </p:txBody>
      </p:sp>
      <p:pic>
        <p:nvPicPr>
          <p:cNvPr id="2" name="Picture 1">
            <a:extLst>
              <a:ext uri="{FF2B5EF4-FFF2-40B4-BE49-F238E27FC236}">
                <a16:creationId xmlns:a16="http://schemas.microsoft.com/office/drawing/2014/main" id="{1A375E4A-9CC7-D846-AF0C-F61A279CEB0C}"/>
              </a:ext>
            </a:extLst>
          </p:cNvPr>
          <p:cNvPicPr>
            <a:picLocks noChangeAspect="1"/>
          </p:cNvPicPr>
          <p:nvPr/>
        </p:nvPicPr>
        <p:blipFill>
          <a:blip r:embed="rId5"/>
          <a:stretch>
            <a:fillRect/>
          </a:stretch>
        </p:blipFill>
        <p:spPr>
          <a:xfrm>
            <a:off x="217464" y="1813439"/>
            <a:ext cx="4786444" cy="388602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7901374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67B3745-3BED-5A41-8742-DA898449C55A}"/>
              </a:ext>
            </a:extLst>
          </p:cNvPr>
          <p:cNvSpPr>
            <a:spLocks noGrp="1"/>
          </p:cNvSpPr>
          <p:nvPr>
            <p:ph type="body" sz="quarter" idx="11"/>
          </p:nvPr>
        </p:nvSpPr>
        <p:spPr>
          <a:xfrm>
            <a:off x="405426" y="1890245"/>
            <a:ext cx="8552143" cy="3948070"/>
          </a:xfrm>
        </p:spPr>
        <p:txBody>
          <a:bodyPr/>
          <a:lstStyle/>
          <a:p>
            <a:r>
              <a:rPr lang="en-US" sz="1800" b="0" dirty="0"/>
              <a:t>“Best effort” in-person</a:t>
            </a:r>
          </a:p>
          <a:p>
            <a:endParaRPr lang="en-US" sz="800" b="0" dirty="0"/>
          </a:p>
          <a:p>
            <a:pPr lvl="1"/>
            <a:r>
              <a:rPr lang="en-US" sz="1600" b="0" dirty="0"/>
              <a:t>&gt; 50% in-person session</a:t>
            </a:r>
          </a:p>
          <a:p>
            <a:pPr lvl="1"/>
            <a:endParaRPr lang="en-US" sz="800" b="0" dirty="0"/>
          </a:p>
          <a:p>
            <a:pPr lvl="1"/>
            <a:r>
              <a:rPr lang="en-US" sz="1600" b="0" dirty="0"/>
              <a:t>In-person attending is not required</a:t>
            </a:r>
          </a:p>
          <a:p>
            <a:pPr lvl="1"/>
            <a:endParaRPr lang="en-US" sz="800" b="0" dirty="0"/>
          </a:p>
          <a:p>
            <a:pPr lvl="1"/>
            <a:r>
              <a:rPr lang="en-US" sz="1600" b="0" dirty="0"/>
              <a:t>All class will be recorded to the best effort</a:t>
            </a:r>
          </a:p>
          <a:p>
            <a:pPr lvl="1"/>
            <a:endParaRPr lang="en-US" sz="1600" b="0" dirty="0"/>
          </a:p>
          <a:p>
            <a:r>
              <a:rPr lang="en-US" sz="1800" b="0" dirty="0"/>
              <a:t>Online sessions</a:t>
            </a:r>
          </a:p>
          <a:p>
            <a:endParaRPr lang="en-US" sz="800" b="0" dirty="0"/>
          </a:p>
          <a:p>
            <a:pPr lvl="1"/>
            <a:r>
              <a:rPr lang="en-US" sz="1600" b="0" dirty="0"/>
              <a:t>Covid</a:t>
            </a:r>
          </a:p>
          <a:p>
            <a:pPr lvl="1"/>
            <a:endParaRPr lang="en-US" sz="800" b="0" dirty="0"/>
          </a:p>
          <a:p>
            <a:pPr lvl="1"/>
            <a:r>
              <a:rPr lang="en-US" sz="1600" b="0" dirty="0"/>
              <a:t>Coding demos &amp; Code-along</a:t>
            </a:r>
          </a:p>
          <a:p>
            <a:pPr lvl="1"/>
            <a:endParaRPr lang="en-US" sz="800" b="0" dirty="0"/>
          </a:p>
          <a:p>
            <a:r>
              <a:rPr lang="en-US" sz="2000" dirty="0"/>
              <a:t>All materials (PPT, code, video, exams) will be available online</a:t>
            </a:r>
            <a:endParaRPr lang="en-US" sz="1600" b="0" dirty="0"/>
          </a:p>
        </p:txBody>
      </p:sp>
      <p:sp>
        <p:nvSpPr>
          <p:cNvPr id="3" name="Title 2">
            <a:extLst>
              <a:ext uri="{FF2B5EF4-FFF2-40B4-BE49-F238E27FC236}">
                <a16:creationId xmlns:a16="http://schemas.microsoft.com/office/drawing/2014/main" id="{845B6669-FB1F-594D-9A04-7371C71366C5}"/>
              </a:ext>
            </a:extLst>
          </p:cNvPr>
          <p:cNvSpPr>
            <a:spLocks noGrp="1"/>
          </p:cNvSpPr>
          <p:nvPr>
            <p:ph type="title"/>
          </p:nvPr>
        </p:nvSpPr>
        <p:spPr/>
        <p:txBody>
          <a:bodyPr/>
          <a:lstStyle/>
          <a:p>
            <a:r>
              <a:rPr lang="en-US" dirty="0"/>
              <a:t>In-person vs Online</a:t>
            </a:r>
          </a:p>
        </p:txBody>
      </p:sp>
      <p:pic>
        <p:nvPicPr>
          <p:cNvPr id="1026" name="Picture 2" descr="Sorry Not Sorry: Online Teaching Is Here to Stay">
            <a:extLst>
              <a:ext uri="{FF2B5EF4-FFF2-40B4-BE49-F238E27FC236}">
                <a16:creationId xmlns:a16="http://schemas.microsoft.com/office/drawing/2014/main" id="{1EF4071B-3E06-9F4C-9226-09894E2223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40624" y="867510"/>
            <a:ext cx="2397950" cy="15986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0898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970CACA-275B-F54A-98B4-A9A309DC43C7}"/>
              </a:ext>
            </a:extLst>
          </p:cNvPr>
          <p:cNvSpPr>
            <a:spLocks noGrp="1"/>
          </p:cNvSpPr>
          <p:nvPr>
            <p:ph type="body" sz="quarter" idx="11"/>
          </p:nvPr>
        </p:nvSpPr>
        <p:spPr>
          <a:xfrm>
            <a:off x="796003" y="1676938"/>
            <a:ext cx="6856549" cy="4333245"/>
          </a:xfrm>
        </p:spPr>
        <p:txBody>
          <a:bodyPr/>
          <a:lstStyle/>
          <a:p>
            <a:pPr marL="0" indent="0">
              <a:buNone/>
            </a:pPr>
            <a:endParaRPr lang="en-US" sz="2000" b="0" dirty="0">
              <a:solidFill>
                <a:schemeClr val="accent4">
                  <a:lumMod val="20000"/>
                  <a:lumOff val="80000"/>
                </a:schemeClr>
              </a:solidFill>
            </a:endParaRPr>
          </a:p>
          <a:p>
            <a:r>
              <a:rPr lang="en-US" sz="2000" b="0" dirty="0">
                <a:solidFill>
                  <a:schemeClr val="accent4">
                    <a:lumMod val="20000"/>
                    <a:lumOff val="80000"/>
                  </a:schemeClr>
                </a:solidFill>
              </a:rPr>
              <a:t>Weekly homework</a:t>
            </a:r>
          </a:p>
          <a:p>
            <a:endParaRPr lang="en-US" sz="1400" b="0" dirty="0">
              <a:solidFill>
                <a:schemeClr val="accent4">
                  <a:lumMod val="20000"/>
                  <a:lumOff val="80000"/>
                </a:schemeClr>
              </a:solidFill>
            </a:endParaRPr>
          </a:p>
          <a:p>
            <a:r>
              <a:rPr lang="en-US" sz="2000" b="0" dirty="0">
                <a:solidFill>
                  <a:schemeClr val="accent4">
                    <a:lumMod val="20000"/>
                    <a:lumOff val="80000"/>
                  </a:schemeClr>
                </a:solidFill>
              </a:rPr>
              <a:t>15-min Quiz, mostly coding question</a:t>
            </a:r>
          </a:p>
          <a:p>
            <a:pPr marL="0" indent="0">
              <a:buNone/>
            </a:pPr>
            <a:endParaRPr lang="en-US" sz="1400" b="0" dirty="0">
              <a:solidFill>
                <a:schemeClr val="accent4">
                  <a:lumMod val="20000"/>
                  <a:lumOff val="80000"/>
                </a:schemeClr>
              </a:solidFill>
            </a:endParaRPr>
          </a:p>
          <a:p>
            <a:r>
              <a:rPr lang="en-US" sz="2000" b="0" dirty="0">
                <a:solidFill>
                  <a:schemeClr val="accent4">
                    <a:lumMod val="20000"/>
                    <a:lumOff val="80000"/>
                  </a:schemeClr>
                </a:solidFill>
              </a:rPr>
              <a:t>1 midterms (online, incremental, ~1.5 hr)</a:t>
            </a:r>
          </a:p>
          <a:p>
            <a:endParaRPr lang="en-US" sz="1400" b="0" dirty="0">
              <a:solidFill>
                <a:schemeClr val="accent4">
                  <a:lumMod val="20000"/>
                  <a:lumOff val="80000"/>
                </a:schemeClr>
              </a:solidFill>
            </a:endParaRPr>
          </a:p>
          <a:p>
            <a:r>
              <a:rPr lang="en-US" sz="2000" b="0" dirty="0">
                <a:solidFill>
                  <a:schemeClr val="accent4">
                    <a:lumMod val="20000"/>
                    <a:lumOff val="80000"/>
                  </a:schemeClr>
                </a:solidFill>
              </a:rPr>
              <a:t>1 Final (online, comprehensive, ~2 hr)</a:t>
            </a:r>
          </a:p>
          <a:p>
            <a:endParaRPr lang="en-US" sz="1400" b="0" dirty="0">
              <a:solidFill>
                <a:schemeClr val="accent4">
                  <a:lumMod val="20000"/>
                  <a:lumOff val="80000"/>
                </a:schemeClr>
              </a:solidFill>
            </a:endParaRPr>
          </a:p>
          <a:p>
            <a:r>
              <a:rPr lang="en-US" sz="2000" b="0" dirty="0">
                <a:solidFill>
                  <a:schemeClr val="accent4">
                    <a:lumMod val="20000"/>
                    <a:lumOff val="80000"/>
                  </a:schemeClr>
                </a:solidFill>
              </a:rPr>
              <a:t>No late assignment will be accepted</a:t>
            </a:r>
          </a:p>
          <a:p>
            <a:pPr lvl="1"/>
            <a:r>
              <a:rPr lang="en-US" sz="1800" b="0" dirty="0">
                <a:solidFill>
                  <a:schemeClr val="accent4">
                    <a:lumMod val="20000"/>
                    <a:lumOff val="80000"/>
                  </a:schemeClr>
                </a:solidFill>
              </a:rPr>
              <a:t>Exception is </a:t>
            </a:r>
            <a:r>
              <a:rPr lang="en-US" sz="1800" b="0" i="1" dirty="0">
                <a:solidFill>
                  <a:schemeClr val="accent4">
                    <a:lumMod val="20000"/>
                    <a:lumOff val="80000"/>
                  </a:schemeClr>
                </a:solidFill>
              </a:rPr>
              <a:t>very very rarely </a:t>
            </a:r>
            <a:r>
              <a:rPr lang="en-US" sz="1800" b="0" dirty="0">
                <a:solidFill>
                  <a:schemeClr val="accent4">
                    <a:lumMod val="20000"/>
                    <a:lumOff val="80000"/>
                  </a:schemeClr>
                </a:solidFill>
              </a:rPr>
              <a:t>given</a:t>
            </a:r>
          </a:p>
          <a:p>
            <a:endParaRPr lang="en-US" sz="1400" b="0" dirty="0">
              <a:solidFill>
                <a:schemeClr val="accent4">
                  <a:lumMod val="20000"/>
                  <a:lumOff val="80000"/>
                </a:schemeClr>
              </a:solidFill>
            </a:endParaRPr>
          </a:p>
          <a:p>
            <a:r>
              <a:rPr lang="en-US" sz="2000" b="0" dirty="0">
                <a:solidFill>
                  <a:schemeClr val="accent4">
                    <a:lumMod val="20000"/>
                    <a:lumOff val="80000"/>
                  </a:schemeClr>
                </a:solidFill>
              </a:rPr>
              <a:t>No make-up exam</a:t>
            </a:r>
          </a:p>
        </p:txBody>
      </p:sp>
      <p:sp>
        <p:nvSpPr>
          <p:cNvPr id="3" name="Title 2">
            <a:extLst>
              <a:ext uri="{FF2B5EF4-FFF2-40B4-BE49-F238E27FC236}">
                <a16:creationId xmlns:a16="http://schemas.microsoft.com/office/drawing/2014/main" id="{470B221F-C00B-4343-90E5-74BA65A48E1D}"/>
              </a:ext>
            </a:extLst>
          </p:cNvPr>
          <p:cNvSpPr>
            <a:spLocks noGrp="1"/>
          </p:cNvSpPr>
          <p:nvPr>
            <p:ph type="title"/>
          </p:nvPr>
        </p:nvSpPr>
        <p:spPr/>
        <p:txBody>
          <a:bodyPr/>
          <a:lstStyle/>
          <a:p>
            <a:r>
              <a:rPr lang="en-US" dirty="0"/>
              <a:t>Homework, Tests, Exams</a:t>
            </a:r>
          </a:p>
        </p:txBody>
      </p:sp>
      <p:pic>
        <p:nvPicPr>
          <p:cNvPr id="1028" name="Picture 4" descr="Why Not Use Your Final Exam Time Slot to Actually Make Art? - The Art of  Education University">
            <a:extLst>
              <a:ext uri="{FF2B5EF4-FFF2-40B4-BE49-F238E27FC236}">
                <a16:creationId xmlns:a16="http://schemas.microsoft.com/office/drawing/2014/main" id="{157B93D7-5A05-A140-81A1-9398CA6BC8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9713" y="58082"/>
            <a:ext cx="1463869" cy="9919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5419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500" fill="hold"/>
                                        <p:tgtEl>
                                          <p:spTgt spid="2">
                                            <p:txEl>
                                              <p:pRg st="1" end="1"/>
                                            </p:txEl>
                                          </p:spTgt>
                                        </p:tgtEl>
                                        <p:attrNameLst>
                                          <p:attrName>style.color</p:attrName>
                                        </p:attrNameLst>
                                      </p:cBhvr>
                                      <p:to>
                                        <a:schemeClr val="accent1"/>
                                      </p:to>
                                    </p:animClr>
                                  </p:childTnLst>
                                </p:cTn>
                              </p:par>
                            </p:childTnLst>
                          </p:cTn>
                        </p:par>
                      </p:childTnLst>
                    </p:cTn>
                  </p:par>
                  <p:par>
                    <p:cTn id="7" fill="hold">
                      <p:stCondLst>
                        <p:cond delay="indefinite"/>
                      </p:stCondLst>
                      <p:childTnLst>
                        <p:par>
                          <p:cTn id="8" fill="hold">
                            <p:stCondLst>
                              <p:cond delay="0"/>
                            </p:stCondLst>
                            <p:childTnLst>
                              <p:par>
                                <p:cTn id="9" presetID="3" presetClass="emph" presetSubtype="2" fill="hold" nodeType="clickEffect">
                                  <p:stCondLst>
                                    <p:cond delay="0"/>
                                  </p:stCondLst>
                                  <p:childTnLst>
                                    <p:animClr clrSpc="rgb" dir="cw">
                                      <p:cBhvr override="childStyle">
                                        <p:cTn id="10" dur="500" fill="hold"/>
                                        <p:tgtEl>
                                          <p:spTgt spid="2">
                                            <p:txEl>
                                              <p:pRg st="3" end="3"/>
                                            </p:txEl>
                                          </p:spTgt>
                                        </p:tgtEl>
                                        <p:attrNameLst>
                                          <p:attrName>style.color</p:attrName>
                                        </p:attrNameLst>
                                      </p:cBhvr>
                                      <p:to>
                                        <a:schemeClr val="accent1"/>
                                      </p:to>
                                    </p:animClr>
                                  </p:childTnLst>
                                </p:cTn>
                              </p:par>
                            </p:childTnLst>
                          </p:cTn>
                        </p:par>
                      </p:childTnLst>
                    </p:cTn>
                  </p:par>
                  <p:par>
                    <p:cTn id="11" fill="hold">
                      <p:stCondLst>
                        <p:cond delay="indefinite"/>
                      </p:stCondLst>
                      <p:childTnLst>
                        <p:par>
                          <p:cTn id="12" fill="hold">
                            <p:stCondLst>
                              <p:cond delay="0"/>
                            </p:stCondLst>
                            <p:childTnLst>
                              <p:par>
                                <p:cTn id="13" presetID="3" presetClass="emph" presetSubtype="2" fill="hold" nodeType="clickEffect">
                                  <p:stCondLst>
                                    <p:cond delay="0"/>
                                  </p:stCondLst>
                                  <p:childTnLst>
                                    <p:animClr clrSpc="rgb" dir="cw">
                                      <p:cBhvr override="childStyle">
                                        <p:cTn id="14" dur="500" fill="hold"/>
                                        <p:tgtEl>
                                          <p:spTgt spid="2">
                                            <p:txEl>
                                              <p:pRg st="5" end="5"/>
                                            </p:txEl>
                                          </p:spTgt>
                                        </p:tgtEl>
                                        <p:attrNameLst>
                                          <p:attrName>style.color</p:attrName>
                                        </p:attrNameLst>
                                      </p:cBhvr>
                                      <p:to>
                                        <a:schemeClr val="accent1"/>
                                      </p:to>
                                    </p:animClr>
                                  </p:childTnLst>
                                </p:cTn>
                              </p:par>
                            </p:childTnLst>
                          </p:cTn>
                        </p:par>
                      </p:childTnLst>
                    </p:cTn>
                  </p:par>
                  <p:par>
                    <p:cTn id="15" fill="hold">
                      <p:stCondLst>
                        <p:cond delay="indefinite"/>
                      </p:stCondLst>
                      <p:childTnLst>
                        <p:par>
                          <p:cTn id="16" fill="hold">
                            <p:stCondLst>
                              <p:cond delay="0"/>
                            </p:stCondLst>
                            <p:childTnLst>
                              <p:par>
                                <p:cTn id="17" presetID="3" presetClass="emph" presetSubtype="2" fill="hold" nodeType="clickEffect">
                                  <p:stCondLst>
                                    <p:cond delay="0"/>
                                  </p:stCondLst>
                                  <p:childTnLst>
                                    <p:animClr clrSpc="rgb" dir="cw">
                                      <p:cBhvr override="childStyle">
                                        <p:cTn id="18" dur="500" fill="hold"/>
                                        <p:tgtEl>
                                          <p:spTgt spid="2">
                                            <p:txEl>
                                              <p:pRg st="7" end="7"/>
                                            </p:txEl>
                                          </p:spTgt>
                                        </p:tgtEl>
                                        <p:attrNameLst>
                                          <p:attrName>style.color</p:attrName>
                                        </p:attrNameLst>
                                      </p:cBhvr>
                                      <p:to>
                                        <a:schemeClr val="accent1"/>
                                      </p:to>
                                    </p:animClr>
                                  </p:childTnLst>
                                </p:cTn>
                              </p:par>
                            </p:childTnLst>
                          </p:cTn>
                        </p:par>
                      </p:childTnLst>
                    </p:cTn>
                  </p:par>
                  <p:par>
                    <p:cTn id="19" fill="hold">
                      <p:stCondLst>
                        <p:cond delay="indefinite"/>
                      </p:stCondLst>
                      <p:childTnLst>
                        <p:par>
                          <p:cTn id="20" fill="hold">
                            <p:stCondLst>
                              <p:cond delay="0"/>
                            </p:stCondLst>
                            <p:childTnLst>
                              <p:par>
                                <p:cTn id="21" presetID="3" presetClass="emph" presetSubtype="2" fill="hold" nodeType="clickEffect">
                                  <p:stCondLst>
                                    <p:cond delay="0"/>
                                  </p:stCondLst>
                                  <p:childTnLst>
                                    <p:animClr clrSpc="rgb" dir="cw">
                                      <p:cBhvr override="childStyle">
                                        <p:cTn id="22" dur="500" fill="hold"/>
                                        <p:tgtEl>
                                          <p:spTgt spid="2">
                                            <p:txEl>
                                              <p:pRg st="9" end="9"/>
                                            </p:txEl>
                                          </p:spTgt>
                                        </p:tgtEl>
                                        <p:attrNameLst>
                                          <p:attrName>style.color</p:attrName>
                                        </p:attrNameLst>
                                      </p:cBhvr>
                                      <p:to>
                                        <a:schemeClr val="accent1"/>
                                      </p:to>
                                    </p:animClr>
                                  </p:childTnLst>
                                </p:cTn>
                              </p:par>
                            </p:childTnLst>
                          </p:cTn>
                        </p:par>
                      </p:childTnLst>
                    </p:cTn>
                  </p:par>
                  <p:par>
                    <p:cTn id="23" fill="hold">
                      <p:stCondLst>
                        <p:cond delay="indefinite"/>
                      </p:stCondLst>
                      <p:childTnLst>
                        <p:par>
                          <p:cTn id="24" fill="hold">
                            <p:stCondLst>
                              <p:cond delay="0"/>
                            </p:stCondLst>
                            <p:childTnLst>
                              <p:par>
                                <p:cTn id="25" presetID="3" presetClass="emph" presetSubtype="2" fill="hold" nodeType="clickEffect">
                                  <p:stCondLst>
                                    <p:cond delay="0"/>
                                  </p:stCondLst>
                                  <p:childTnLst>
                                    <p:animClr clrSpc="rgb" dir="cw">
                                      <p:cBhvr override="childStyle">
                                        <p:cTn id="26" dur="500" fill="hold"/>
                                        <p:tgtEl>
                                          <p:spTgt spid="2">
                                            <p:txEl>
                                              <p:pRg st="10" end="10"/>
                                            </p:txEl>
                                          </p:spTgt>
                                        </p:tgtEl>
                                        <p:attrNameLst>
                                          <p:attrName>style.color</p:attrName>
                                        </p:attrNameLst>
                                      </p:cBhvr>
                                      <p:to>
                                        <a:schemeClr val="accent1"/>
                                      </p:to>
                                    </p:animClr>
                                  </p:childTnLst>
                                </p:cTn>
                              </p:par>
                            </p:childTnLst>
                          </p:cTn>
                        </p:par>
                      </p:childTnLst>
                    </p:cTn>
                  </p:par>
                  <p:par>
                    <p:cTn id="27" fill="hold">
                      <p:stCondLst>
                        <p:cond delay="indefinite"/>
                      </p:stCondLst>
                      <p:childTnLst>
                        <p:par>
                          <p:cTn id="28" fill="hold">
                            <p:stCondLst>
                              <p:cond delay="0"/>
                            </p:stCondLst>
                            <p:childTnLst>
                              <p:par>
                                <p:cTn id="29" presetID="3" presetClass="emph" presetSubtype="2" fill="hold" nodeType="clickEffect">
                                  <p:stCondLst>
                                    <p:cond delay="0"/>
                                  </p:stCondLst>
                                  <p:childTnLst>
                                    <p:animClr clrSpc="rgb" dir="cw">
                                      <p:cBhvr override="childStyle">
                                        <p:cTn id="30" dur="500" fill="hold"/>
                                        <p:tgtEl>
                                          <p:spTgt spid="2">
                                            <p:txEl>
                                              <p:pRg st="12" end="12"/>
                                            </p:txEl>
                                          </p:spTgt>
                                        </p:tgtEl>
                                        <p:attrNameLst>
                                          <p:attrName>style.color</p:attrName>
                                        </p:attrNameLst>
                                      </p:cBhvr>
                                      <p:to>
                                        <a:schemeClr val="accent1"/>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F03E322-1F5D-B445-82AF-A3BA2B462F4E}"/>
              </a:ext>
            </a:extLst>
          </p:cNvPr>
          <p:cNvSpPr>
            <a:spLocks noGrp="1"/>
          </p:cNvSpPr>
          <p:nvPr>
            <p:ph type="body" sz="quarter" idx="11"/>
          </p:nvPr>
        </p:nvSpPr>
        <p:spPr>
          <a:xfrm>
            <a:off x="480120" y="1736725"/>
            <a:ext cx="8183759" cy="4749764"/>
          </a:xfrm>
        </p:spPr>
        <p:txBody>
          <a:bodyPr/>
          <a:lstStyle/>
          <a:p>
            <a:r>
              <a:rPr lang="en-US" sz="2000" b="0" dirty="0"/>
              <a:t>Homework entirely on GitHub</a:t>
            </a:r>
          </a:p>
          <a:p>
            <a:pPr marL="0" indent="0">
              <a:buNone/>
            </a:pPr>
            <a:endParaRPr lang="en-US" sz="800" b="0" dirty="0"/>
          </a:p>
          <a:p>
            <a:r>
              <a:rPr lang="en-US" sz="2000" b="0" dirty="0"/>
              <a:t>All test cases provided</a:t>
            </a:r>
          </a:p>
          <a:p>
            <a:endParaRPr lang="en-US" sz="2000" b="0" dirty="0"/>
          </a:p>
          <a:p>
            <a:endParaRPr lang="en-US" sz="2000" b="0" dirty="0"/>
          </a:p>
          <a:p>
            <a:endParaRPr lang="en-US" sz="2000" b="0" dirty="0"/>
          </a:p>
          <a:p>
            <a:endParaRPr lang="en-US" sz="2000" b="0" dirty="0"/>
          </a:p>
          <a:p>
            <a:endParaRPr lang="en-US" sz="2000" b="0" dirty="0"/>
          </a:p>
          <a:p>
            <a:endParaRPr lang="en-US" sz="2000" b="0" dirty="0"/>
          </a:p>
          <a:p>
            <a:endParaRPr lang="en-US" sz="2000" b="0" dirty="0"/>
          </a:p>
          <a:p>
            <a:endParaRPr lang="en-US" sz="2000" b="0" dirty="0"/>
          </a:p>
          <a:p>
            <a:endParaRPr lang="en-US" sz="800" b="0" dirty="0"/>
          </a:p>
          <a:p>
            <a:r>
              <a:rPr lang="en-US" sz="2000" b="0" dirty="0"/>
              <a:t>Submission via GitHub Pull Request</a:t>
            </a:r>
          </a:p>
          <a:p>
            <a:endParaRPr lang="en-US" sz="800" b="0" dirty="0"/>
          </a:p>
          <a:p>
            <a:pPr lvl="1"/>
            <a:r>
              <a:rPr lang="en-US" sz="1600" b="0" dirty="0"/>
              <a:t>A robot (set of scripts) called “Nop the cat” does validation</a:t>
            </a:r>
          </a:p>
        </p:txBody>
      </p:sp>
      <p:sp>
        <p:nvSpPr>
          <p:cNvPr id="3" name="Title 2">
            <a:extLst>
              <a:ext uri="{FF2B5EF4-FFF2-40B4-BE49-F238E27FC236}">
                <a16:creationId xmlns:a16="http://schemas.microsoft.com/office/drawing/2014/main" id="{B372337F-2D15-F546-9F56-95193A7835EC}"/>
              </a:ext>
            </a:extLst>
          </p:cNvPr>
          <p:cNvSpPr>
            <a:spLocks noGrp="1"/>
          </p:cNvSpPr>
          <p:nvPr>
            <p:ph type="title"/>
          </p:nvPr>
        </p:nvSpPr>
        <p:spPr/>
        <p:txBody>
          <a:bodyPr/>
          <a:lstStyle/>
          <a:p>
            <a:r>
              <a:rPr lang="en-US" dirty="0"/>
              <a:t>Homework &amp; Final projects</a:t>
            </a:r>
          </a:p>
        </p:txBody>
      </p:sp>
      <p:pic>
        <p:nvPicPr>
          <p:cNvPr id="4" name="Picture 4" descr="Worksheets : Worksheet Drawings Of Animals Easy Coloring Worksheetfun  Counting Printable Sheets For Teens Detailed Multiplication Algorithm  Worksheets Esl Generator Arithmetic Activities 4th. Worksheetfun Com  Counting. Dividing Functions. Function ...">
            <a:extLst>
              <a:ext uri="{FF2B5EF4-FFF2-40B4-BE49-F238E27FC236}">
                <a16:creationId xmlns:a16="http://schemas.microsoft.com/office/drawing/2014/main" id="{CCC38A73-90E8-C04B-A3C0-B6F331C730F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28734" y="244239"/>
            <a:ext cx="996132" cy="991998"/>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a:extLst>
              <a:ext uri="{FF2B5EF4-FFF2-40B4-BE49-F238E27FC236}">
                <a16:creationId xmlns:a16="http://schemas.microsoft.com/office/drawing/2014/main" id="{278681E9-0741-1F4B-8963-A923DB3D08E0}"/>
              </a:ext>
            </a:extLst>
          </p:cNvPr>
          <p:cNvGrpSpPr/>
          <p:nvPr/>
        </p:nvGrpSpPr>
        <p:grpSpPr>
          <a:xfrm>
            <a:off x="1034130" y="2842249"/>
            <a:ext cx="2112838" cy="1898965"/>
            <a:chOff x="1150598" y="2850588"/>
            <a:chExt cx="2112838" cy="1898965"/>
          </a:xfrm>
        </p:grpSpPr>
        <p:pic>
          <p:nvPicPr>
            <p:cNvPr id="5" name="Picture 4">
              <a:extLst>
                <a:ext uri="{FF2B5EF4-FFF2-40B4-BE49-F238E27FC236}">
                  <a16:creationId xmlns:a16="http://schemas.microsoft.com/office/drawing/2014/main" id="{20BC7829-DF3C-7B4C-82AF-539BF445861B}"/>
                </a:ext>
              </a:extLst>
            </p:cNvPr>
            <p:cNvPicPr>
              <a:picLocks noChangeAspect="1"/>
            </p:cNvPicPr>
            <p:nvPr/>
          </p:nvPicPr>
          <p:blipFill>
            <a:blip r:embed="rId3"/>
            <a:stretch>
              <a:fillRect/>
            </a:stretch>
          </p:blipFill>
          <p:spPr>
            <a:xfrm>
              <a:off x="1553593" y="3078905"/>
              <a:ext cx="1709843" cy="1670648"/>
            </a:xfrm>
            <a:prstGeom prst="rect">
              <a:avLst/>
            </a:prstGeom>
            <a:ln>
              <a:noFill/>
            </a:ln>
            <a:effectLst>
              <a:outerShdw blurRad="292100" dist="139700" dir="2700000" algn="tl" rotWithShape="0">
                <a:srgbClr val="333333">
                  <a:alpha val="65000"/>
                </a:srgbClr>
              </a:outerShdw>
            </a:effectLst>
          </p:spPr>
        </p:pic>
        <p:sp>
          <p:nvSpPr>
            <p:cNvPr id="7" name="TextBox 6">
              <a:extLst>
                <a:ext uri="{FF2B5EF4-FFF2-40B4-BE49-F238E27FC236}">
                  <a16:creationId xmlns:a16="http://schemas.microsoft.com/office/drawing/2014/main" id="{4D2E09AE-86BE-B445-BF7E-C9CAF185BE0F}"/>
                </a:ext>
              </a:extLst>
            </p:cNvPr>
            <p:cNvSpPr txBox="1"/>
            <p:nvPr/>
          </p:nvSpPr>
          <p:spPr>
            <a:xfrm>
              <a:off x="1150598" y="2850588"/>
              <a:ext cx="805990" cy="276999"/>
            </a:xfrm>
            <a:prstGeom prst="rect">
              <a:avLst/>
            </a:prstGeom>
            <a:noFill/>
          </p:spPr>
          <p:txBody>
            <a:bodyPr wrap="none" rtlCol="0">
              <a:spAutoFit/>
            </a:bodyPr>
            <a:lstStyle/>
            <a:p>
              <a:r>
                <a:rPr lang="en-US" sz="1200" dirty="0"/>
                <a:t>Test cases</a:t>
              </a:r>
            </a:p>
          </p:txBody>
        </p:sp>
      </p:grpSp>
      <p:grpSp>
        <p:nvGrpSpPr>
          <p:cNvPr id="10" name="Group 9">
            <a:extLst>
              <a:ext uri="{FF2B5EF4-FFF2-40B4-BE49-F238E27FC236}">
                <a16:creationId xmlns:a16="http://schemas.microsoft.com/office/drawing/2014/main" id="{05745814-B4A4-9549-9129-DE9C335C3207}"/>
              </a:ext>
            </a:extLst>
          </p:cNvPr>
          <p:cNvGrpSpPr/>
          <p:nvPr/>
        </p:nvGrpSpPr>
        <p:grpSpPr>
          <a:xfrm>
            <a:off x="3419861" y="2654027"/>
            <a:ext cx="2304276" cy="2346174"/>
            <a:chOff x="4572000" y="2602642"/>
            <a:chExt cx="2304276" cy="2346174"/>
          </a:xfrm>
        </p:grpSpPr>
        <p:pic>
          <p:nvPicPr>
            <p:cNvPr id="6" name="Picture 5">
              <a:extLst>
                <a:ext uri="{FF2B5EF4-FFF2-40B4-BE49-F238E27FC236}">
                  <a16:creationId xmlns:a16="http://schemas.microsoft.com/office/drawing/2014/main" id="{1E6CAEA2-61A5-3848-9201-80CD772FC79C}"/>
                </a:ext>
              </a:extLst>
            </p:cNvPr>
            <p:cNvPicPr>
              <a:picLocks noChangeAspect="1"/>
            </p:cNvPicPr>
            <p:nvPr/>
          </p:nvPicPr>
          <p:blipFill>
            <a:blip r:embed="rId4"/>
            <a:stretch>
              <a:fillRect/>
            </a:stretch>
          </p:blipFill>
          <p:spPr>
            <a:xfrm>
              <a:off x="5230224" y="2879641"/>
              <a:ext cx="1646052" cy="2069175"/>
            </a:xfrm>
            <a:prstGeom prst="rect">
              <a:avLst/>
            </a:prstGeom>
            <a:ln>
              <a:noFill/>
            </a:ln>
            <a:effectLst>
              <a:outerShdw blurRad="292100" dist="139700" dir="2700000" algn="tl" rotWithShape="0">
                <a:srgbClr val="333333">
                  <a:alpha val="65000"/>
                </a:srgbClr>
              </a:outerShdw>
            </a:effectLst>
          </p:spPr>
        </p:pic>
        <p:sp>
          <p:nvSpPr>
            <p:cNvPr id="8" name="TextBox 7">
              <a:extLst>
                <a:ext uri="{FF2B5EF4-FFF2-40B4-BE49-F238E27FC236}">
                  <a16:creationId xmlns:a16="http://schemas.microsoft.com/office/drawing/2014/main" id="{2BF4AC4B-B42B-9D47-BDFB-605504C3EA65}"/>
                </a:ext>
              </a:extLst>
            </p:cNvPr>
            <p:cNvSpPr txBox="1"/>
            <p:nvPr/>
          </p:nvSpPr>
          <p:spPr>
            <a:xfrm>
              <a:off x="4572000" y="2602642"/>
              <a:ext cx="1954894" cy="276999"/>
            </a:xfrm>
            <a:prstGeom prst="rect">
              <a:avLst/>
            </a:prstGeom>
            <a:noFill/>
          </p:spPr>
          <p:txBody>
            <a:bodyPr wrap="none" rtlCol="0">
              <a:spAutoFit/>
            </a:bodyPr>
            <a:lstStyle/>
            <a:p>
              <a:r>
                <a:rPr lang="en-US" sz="1200" dirty="0"/>
                <a:t>Once all work is done locally</a:t>
              </a:r>
            </a:p>
          </p:txBody>
        </p:sp>
      </p:grpSp>
      <p:grpSp>
        <p:nvGrpSpPr>
          <p:cNvPr id="13" name="Group 12">
            <a:extLst>
              <a:ext uri="{FF2B5EF4-FFF2-40B4-BE49-F238E27FC236}">
                <a16:creationId xmlns:a16="http://schemas.microsoft.com/office/drawing/2014/main" id="{D62612EE-E2A8-9D4F-BF33-06859C09E382}"/>
              </a:ext>
            </a:extLst>
          </p:cNvPr>
          <p:cNvGrpSpPr/>
          <p:nvPr/>
        </p:nvGrpSpPr>
        <p:grpSpPr>
          <a:xfrm>
            <a:off x="6457504" y="1609453"/>
            <a:ext cx="2267362" cy="4074418"/>
            <a:chOff x="6457504" y="1930906"/>
            <a:chExt cx="2267362" cy="4074418"/>
          </a:xfrm>
        </p:grpSpPr>
        <p:pic>
          <p:nvPicPr>
            <p:cNvPr id="11" name="Picture 10">
              <a:extLst>
                <a:ext uri="{FF2B5EF4-FFF2-40B4-BE49-F238E27FC236}">
                  <a16:creationId xmlns:a16="http://schemas.microsoft.com/office/drawing/2014/main" id="{A2774E89-1F6B-7C4D-9BFE-3348B91EA033}"/>
                </a:ext>
              </a:extLst>
            </p:cNvPr>
            <p:cNvPicPr>
              <a:picLocks noChangeAspect="1"/>
            </p:cNvPicPr>
            <p:nvPr/>
          </p:nvPicPr>
          <p:blipFill>
            <a:blip r:embed="rId5"/>
            <a:stretch>
              <a:fillRect/>
            </a:stretch>
          </p:blipFill>
          <p:spPr>
            <a:xfrm>
              <a:off x="6578653" y="2217890"/>
              <a:ext cx="2146213" cy="3787434"/>
            </a:xfrm>
            <a:prstGeom prst="rect">
              <a:avLst/>
            </a:prstGeom>
            <a:ln>
              <a:noFill/>
            </a:ln>
            <a:effectLst>
              <a:outerShdw blurRad="292100" dist="139700" dir="2700000" algn="tl" rotWithShape="0">
                <a:srgbClr val="333333">
                  <a:alpha val="65000"/>
                </a:srgbClr>
              </a:outerShdw>
            </a:effectLst>
          </p:spPr>
        </p:pic>
        <p:sp>
          <p:nvSpPr>
            <p:cNvPr id="12" name="TextBox 11">
              <a:extLst>
                <a:ext uri="{FF2B5EF4-FFF2-40B4-BE49-F238E27FC236}">
                  <a16:creationId xmlns:a16="http://schemas.microsoft.com/office/drawing/2014/main" id="{810D276A-2DDA-5345-8A74-2416D7E09820}"/>
                </a:ext>
              </a:extLst>
            </p:cNvPr>
            <p:cNvSpPr txBox="1"/>
            <p:nvPr/>
          </p:nvSpPr>
          <p:spPr>
            <a:xfrm>
              <a:off x="6457504" y="1930906"/>
              <a:ext cx="1318246" cy="276999"/>
            </a:xfrm>
            <a:prstGeom prst="rect">
              <a:avLst/>
            </a:prstGeom>
            <a:noFill/>
          </p:spPr>
          <p:txBody>
            <a:bodyPr wrap="none" rtlCol="0">
              <a:spAutoFit/>
            </a:bodyPr>
            <a:lstStyle/>
            <a:p>
              <a:r>
                <a:rPr lang="en-US" sz="1200"/>
                <a:t>Automated check</a:t>
              </a:r>
              <a:endParaRPr lang="en-US" sz="1200" dirty="0"/>
            </a:p>
          </p:txBody>
        </p:sp>
      </p:grpSp>
    </p:spTree>
    <p:extLst>
      <p:ext uri="{BB962C8B-B14F-4D97-AF65-F5344CB8AC3E}">
        <p14:creationId xmlns:p14="http://schemas.microsoft.com/office/powerpoint/2010/main" val="90267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4" end="1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72337F-2D15-F546-9F56-95193A7835EC}"/>
              </a:ext>
            </a:extLst>
          </p:cNvPr>
          <p:cNvSpPr>
            <a:spLocks noGrp="1"/>
          </p:cNvSpPr>
          <p:nvPr>
            <p:ph type="title"/>
          </p:nvPr>
        </p:nvSpPr>
        <p:spPr/>
        <p:txBody>
          <a:bodyPr/>
          <a:lstStyle/>
          <a:p>
            <a:r>
              <a:rPr lang="en-US" dirty="0"/>
              <a:t>Homework &amp; Final projects</a:t>
            </a:r>
          </a:p>
        </p:txBody>
      </p:sp>
      <p:sp>
        <p:nvSpPr>
          <p:cNvPr id="12" name="Text Placeholder 11">
            <a:extLst>
              <a:ext uri="{FF2B5EF4-FFF2-40B4-BE49-F238E27FC236}">
                <a16:creationId xmlns:a16="http://schemas.microsoft.com/office/drawing/2014/main" id="{831C9AAF-C0AB-3D4D-8563-FBC949538E5B}"/>
              </a:ext>
            </a:extLst>
          </p:cNvPr>
          <p:cNvSpPr>
            <a:spLocks noGrp="1"/>
          </p:cNvSpPr>
          <p:nvPr>
            <p:ph type="body" sz="quarter" idx="11"/>
          </p:nvPr>
        </p:nvSpPr>
        <p:spPr>
          <a:xfrm>
            <a:off x="473895" y="1736725"/>
            <a:ext cx="8196210" cy="4749764"/>
          </a:xfrm>
        </p:spPr>
        <p:txBody>
          <a:bodyPr/>
          <a:lstStyle/>
          <a:p>
            <a:r>
              <a:rPr lang="en-US" sz="1600" dirty="0"/>
              <a:t>Fun (new) problems !!</a:t>
            </a:r>
          </a:p>
          <a:p>
            <a:endParaRPr lang="en-US" sz="1600" b="0" dirty="0"/>
          </a:p>
          <a:p>
            <a:pPr lvl="1"/>
            <a:r>
              <a:rPr lang="en-US" sz="1400" b="0" dirty="0"/>
              <a:t>Compound Interest (C++, floating point numbers)</a:t>
            </a:r>
          </a:p>
          <a:p>
            <a:pPr lvl="1"/>
            <a:endParaRPr lang="en-US" sz="1400" b="0" dirty="0"/>
          </a:p>
          <a:p>
            <a:pPr lvl="1"/>
            <a:r>
              <a:rPr lang="en-US" sz="1400" b="0" dirty="0"/>
              <a:t>Latency evaluation via percentile (C++)</a:t>
            </a:r>
          </a:p>
          <a:p>
            <a:pPr lvl="1"/>
            <a:endParaRPr lang="en-US" sz="1400" b="0" dirty="0"/>
          </a:p>
          <a:p>
            <a:pPr lvl="1"/>
            <a:r>
              <a:rPr lang="en-US" sz="1400" b="0" dirty="0"/>
              <a:t>Media store Inventory manager (OOP)</a:t>
            </a:r>
          </a:p>
          <a:p>
            <a:pPr lvl="1"/>
            <a:endParaRPr lang="en-US" sz="1400" b="0" dirty="0"/>
          </a:p>
          <a:p>
            <a:pPr lvl="1"/>
            <a:r>
              <a:rPr lang="en-US" sz="1400" b="0" dirty="0"/>
              <a:t>Testing std::out (TDD)</a:t>
            </a:r>
          </a:p>
          <a:p>
            <a:pPr marL="457200" lvl="1" indent="0">
              <a:buNone/>
            </a:pPr>
            <a:endParaRPr lang="en-US" sz="1400" b="0" dirty="0"/>
          </a:p>
          <a:p>
            <a:pPr lvl="1"/>
            <a:r>
              <a:rPr lang="en-US" sz="1400" b="0" dirty="0"/>
              <a:t>Sudoku Solver (recursion, backtracking)</a:t>
            </a:r>
          </a:p>
          <a:p>
            <a:pPr lvl="1"/>
            <a:endParaRPr lang="en-US" sz="1400" b="0" dirty="0"/>
          </a:p>
          <a:p>
            <a:pPr lvl="1"/>
            <a:r>
              <a:rPr lang="en-US" sz="1400" b="0" dirty="0"/>
              <a:t>Matching parenthesis of ”any” size (recursion)</a:t>
            </a:r>
          </a:p>
          <a:p>
            <a:pPr lvl="1"/>
            <a:endParaRPr lang="en-US" sz="1400" b="0" dirty="0"/>
          </a:p>
          <a:p>
            <a:pPr lvl="1"/>
            <a:r>
              <a:rPr lang="en-US" sz="1400" b="0" dirty="0"/>
              <a:t>”SAGA” message queue pattern for distributed system</a:t>
            </a:r>
          </a:p>
          <a:p>
            <a:pPr lvl="1"/>
            <a:endParaRPr lang="en-US" sz="1400" b="0" dirty="0"/>
          </a:p>
          <a:p>
            <a:pPr lvl="1"/>
            <a:r>
              <a:rPr lang="en-US" sz="1400" b="0" dirty="0"/>
              <a:t>Merkle tree (used in </a:t>
            </a:r>
            <a:r>
              <a:rPr lang="en-US" sz="1400" b="0" dirty="0" err="1"/>
              <a:t>Github</a:t>
            </a:r>
            <a:r>
              <a:rPr lang="en-US" sz="1400" b="0" dirty="0"/>
              <a:t> itself and similar idea in Blockchain)</a:t>
            </a:r>
          </a:p>
        </p:txBody>
      </p:sp>
      <p:sp>
        <p:nvSpPr>
          <p:cNvPr id="14" name="TextBox 13">
            <a:extLst>
              <a:ext uri="{FF2B5EF4-FFF2-40B4-BE49-F238E27FC236}">
                <a16:creationId xmlns:a16="http://schemas.microsoft.com/office/drawing/2014/main" id="{6BC0D9C5-E1BD-0943-AC9D-82EE328E06C3}"/>
              </a:ext>
            </a:extLst>
          </p:cNvPr>
          <p:cNvSpPr txBox="1"/>
          <p:nvPr/>
        </p:nvSpPr>
        <p:spPr>
          <a:xfrm>
            <a:off x="4861335" y="3610846"/>
            <a:ext cx="4204356" cy="338554"/>
          </a:xfrm>
          <a:prstGeom prst="rect">
            <a:avLst/>
          </a:prstGeom>
          <a:noFill/>
        </p:spPr>
        <p:txBody>
          <a:bodyPr wrap="none" rtlCol="0">
            <a:spAutoFit/>
          </a:bodyPr>
          <a:lstStyle/>
          <a:p>
            <a:r>
              <a:rPr lang="en-US" sz="1600" i="1" dirty="0"/>
              <a:t>And some common technical interview problems</a:t>
            </a:r>
          </a:p>
        </p:txBody>
      </p:sp>
      <p:pic>
        <p:nvPicPr>
          <p:cNvPr id="16" name="Picture 15">
            <a:extLst>
              <a:ext uri="{FF2B5EF4-FFF2-40B4-BE49-F238E27FC236}">
                <a16:creationId xmlns:a16="http://schemas.microsoft.com/office/drawing/2014/main" id="{82F253DF-D70B-A942-9F46-8F1B1A3E9431}"/>
              </a:ext>
            </a:extLst>
          </p:cNvPr>
          <p:cNvPicPr>
            <a:picLocks noChangeAspect="1"/>
          </p:cNvPicPr>
          <p:nvPr/>
        </p:nvPicPr>
        <p:blipFill>
          <a:blip r:embed="rId2"/>
          <a:stretch>
            <a:fillRect/>
          </a:stretch>
        </p:blipFill>
        <p:spPr>
          <a:xfrm>
            <a:off x="7132853" y="417405"/>
            <a:ext cx="1537252" cy="1132712"/>
          </a:xfrm>
          <a:prstGeom prst="rect">
            <a:avLst/>
          </a:prstGeom>
        </p:spPr>
      </p:pic>
    </p:spTree>
    <p:extLst>
      <p:ext uri="{BB962C8B-B14F-4D97-AF65-F5344CB8AC3E}">
        <p14:creationId xmlns:p14="http://schemas.microsoft.com/office/powerpoint/2010/main" val="1482888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xEl>
                                              <p:pRg st="10" end="1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
                                            <p:txEl>
                                              <p:pRg st="12" end="1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
                                            <p:txEl>
                                              <p:pRg st="14" end="14"/>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2">
                                            <p:txEl>
                                              <p:pRg st="16" end="1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CSS342 Data Structures, Algorithms, and Discrete Mathematics (I)</a:t>
            </a:r>
          </a:p>
        </p:txBody>
      </p:sp>
    </p:spTree>
    <p:extLst>
      <p:ext uri="{BB962C8B-B14F-4D97-AF65-F5344CB8AC3E}">
        <p14:creationId xmlns:p14="http://schemas.microsoft.com/office/powerpoint/2010/main" val="19134775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8730B7C-F935-BB47-90D2-9A3F773BAE06}"/>
              </a:ext>
            </a:extLst>
          </p:cNvPr>
          <p:cNvSpPr txBox="1"/>
          <p:nvPr/>
        </p:nvSpPr>
        <p:spPr>
          <a:xfrm>
            <a:off x="816746" y="3075057"/>
            <a:ext cx="2184509" cy="707886"/>
          </a:xfrm>
          <a:prstGeom prst="rect">
            <a:avLst/>
          </a:prstGeom>
          <a:noFill/>
        </p:spPr>
        <p:txBody>
          <a:bodyPr wrap="none" rtlCol="0">
            <a:spAutoFit/>
          </a:bodyPr>
          <a:lstStyle/>
          <a:p>
            <a:r>
              <a:rPr lang="en-US" sz="4000" dirty="0"/>
              <a:t>The HOW</a:t>
            </a:r>
          </a:p>
        </p:txBody>
      </p:sp>
    </p:spTree>
    <p:extLst>
      <p:ext uri="{BB962C8B-B14F-4D97-AF65-F5344CB8AC3E}">
        <p14:creationId xmlns:p14="http://schemas.microsoft.com/office/powerpoint/2010/main" val="7824113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1DCD9DC-93F5-9949-8E83-1E623C6D5A3D}"/>
              </a:ext>
            </a:extLst>
          </p:cNvPr>
          <p:cNvSpPr>
            <a:spLocks noGrp="1"/>
          </p:cNvSpPr>
          <p:nvPr>
            <p:ph type="title"/>
          </p:nvPr>
        </p:nvSpPr>
        <p:spPr/>
        <p:txBody>
          <a:bodyPr/>
          <a:lstStyle/>
          <a:p>
            <a:r>
              <a:rPr lang="en-US" dirty="0"/>
              <a:t>Why the “rubber duck”?</a:t>
            </a:r>
          </a:p>
        </p:txBody>
      </p:sp>
      <p:pic>
        <p:nvPicPr>
          <p:cNvPr id="2" name="Picture 1">
            <a:extLst>
              <a:ext uri="{FF2B5EF4-FFF2-40B4-BE49-F238E27FC236}">
                <a16:creationId xmlns:a16="http://schemas.microsoft.com/office/drawing/2014/main" id="{5B71BC36-3F97-F64D-AB3D-ABD642A5DCA2}"/>
              </a:ext>
            </a:extLst>
          </p:cNvPr>
          <p:cNvPicPr>
            <a:picLocks noChangeAspect="1"/>
          </p:cNvPicPr>
          <p:nvPr/>
        </p:nvPicPr>
        <p:blipFill>
          <a:blip r:embed="rId2"/>
          <a:stretch>
            <a:fillRect/>
          </a:stretch>
        </p:blipFill>
        <p:spPr>
          <a:xfrm>
            <a:off x="5982131" y="627934"/>
            <a:ext cx="2312819" cy="1296695"/>
          </a:xfrm>
          <a:prstGeom prst="rect">
            <a:avLst/>
          </a:prstGeom>
          <a:ln>
            <a:noFill/>
          </a:ln>
          <a:effectLst>
            <a:outerShdw blurRad="292100" dist="139700" dir="2700000" algn="tl" rotWithShape="0">
              <a:srgbClr val="333333">
                <a:alpha val="65000"/>
              </a:srgbClr>
            </a:outerShdw>
          </a:effectLst>
        </p:spPr>
      </p:pic>
      <p:pic>
        <p:nvPicPr>
          <p:cNvPr id="11" name="Picture 10" descr="Diagram&#10;&#10;Description automatically generated with medium confidence">
            <a:extLst>
              <a:ext uri="{FF2B5EF4-FFF2-40B4-BE49-F238E27FC236}">
                <a16:creationId xmlns:a16="http://schemas.microsoft.com/office/drawing/2014/main" id="{6C0400DF-06F6-2743-966D-CF96C24F9FD5}"/>
              </a:ext>
            </a:extLst>
          </p:cNvPr>
          <p:cNvPicPr>
            <a:picLocks noChangeAspect="1"/>
          </p:cNvPicPr>
          <p:nvPr/>
        </p:nvPicPr>
        <p:blipFill>
          <a:blip r:embed="rId3"/>
          <a:stretch>
            <a:fillRect/>
          </a:stretch>
        </p:blipFill>
        <p:spPr>
          <a:xfrm>
            <a:off x="5351298" y="2725446"/>
            <a:ext cx="3425420" cy="2394468"/>
          </a:xfrm>
          <a:prstGeom prst="rect">
            <a:avLst/>
          </a:prstGeom>
          <a:ln>
            <a:noFill/>
          </a:ln>
          <a:effectLst>
            <a:outerShdw blurRad="292100" dist="139700" dir="2700000" algn="tl" rotWithShape="0">
              <a:srgbClr val="333333">
                <a:alpha val="65000"/>
              </a:srgbClr>
            </a:outerShdw>
          </a:effectLst>
        </p:spPr>
      </p:pic>
      <p:sp>
        <p:nvSpPr>
          <p:cNvPr id="13" name="TextBox 12">
            <a:extLst>
              <a:ext uri="{FF2B5EF4-FFF2-40B4-BE49-F238E27FC236}">
                <a16:creationId xmlns:a16="http://schemas.microsoft.com/office/drawing/2014/main" id="{8BD414C4-BD3A-C941-BCB2-0FA97328D2C1}"/>
              </a:ext>
            </a:extLst>
          </p:cNvPr>
          <p:cNvSpPr txBox="1"/>
          <p:nvPr/>
        </p:nvSpPr>
        <p:spPr>
          <a:xfrm>
            <a:off x="878889" y="5982200"/>
            <a:ext cx="4572000" cy="276999"/>
          </a:xfrm>
          <a:prstGeom prst="rect">
            <a:avLst/>
          </a:prstGeom>
          <a:noFill/>
        </p:spPr>
        <p:txBody>
          <a:bodyPr wrap="square">
            <a:spAutoFit/>
          </a:bodyPr>
          <a:lstStyle/>
          <a:p>
            <a:r>
              <a:rPr lang="en-US" sz="1200" dirty="0">
                <a:hlinkClick r:id="rId4"/>
              </a:rPr>
              <a:t>https://rubberduckdebugging.com</a:t>
            </a:r>
            <a:endParaRPr lang="en-US" sz="1200" dirty="0"/>
          </a:p>
        </p:txBody>
      </p:sp>
      <p:sp>
        <p:nvSpPr>
          <p:cNvPr id="18" name="TextBox 17">
            <a:extLst>
              <a:ext uri="{FF2B5EF4-FFF2-40B4-BE49-F238E27FC236}">
                <a16:creationId xmlns:a16="http://schemas.microsoft.com/office/drawing/2014/main" id="{9487E96F-0E73-AD46-B314-9CDC4F47E3CF}"/>
              </a:ext>
            </a:extLst>
          </p:cNvPr>
          <p:cNvSpPr txBox="1"/>
          <p:nvPr/>
        </p:nvSpPr>
        <p:spPr>
          <a:xfrm>
            <a:off x="754602" y="3000655"/>
            <a:ext cx="3817398" cy="1477328"/>
          </a:xfrm>
          <a:prstGeom prst="rect">
            <a:avLst/>
          </a:prstGeom>
          <a:noFill/>
        </p:spPr>
        <p:txBody>
          <a:bodyPr wrap="square" rtlCol="0">
            <a:spAutoFit/>
          </a:bodyPr>
          <a:lstStyle/>
          <a:p>
            <a:pPr marL="285750" indent="-285750">
              <a:buFont typeface="Arial" panose="020B0604020202020204" pitchFamily="34" charset="0"/>
              <a:buChar char="•"/>
            </a:pPr>
            <a:r>
              <a:rPr lang="en-US" dirty="0"/>
              <a:t>Think out </a:t>
            </a:r>
            <a:r>
              <a:rPr lang="en-US" sz="3600" b="1" dirty="0"/>
              <a:t>LOUD</a:t>
            </a:r>
          </a:p>
          <a:p>
            <a:endParaRPr lang="en-US" b="1" dirty="0"/>
          </a:p>
          <a:p>
            <a:pPr marL="285750" indent="-285750">
              <a:buFont typeface="Arial" panose="020B0604020202020204" pitchFamily="34" charset="0"/>
              <a:buChar char="•"/>
            </a:pPr>
            <a:r>
              <a:rPr lang="en-US" dirty="0"/>
              <a:t> </a:t>
            </a:r>
            <a:r>
              <a:rPr lang="en-US" sz="3600" dirty="0"/>
              <a:t>Talk</a:t>
            </a:r>
            <a:r>
              <a:rPr lang="en-US" dirty="0"/>
              <a:t> to the </a:t>
            </a:r>
            <a:r>
              <a:rPr lang="en-US" sz="3600" b="1" dirty="0">
                <a:solidFill>
                  <a:srgbClr val="F9D95A"/>
                </a:solidFill>
              </a:rPr>
              <a:t>Duck</a:t>
            </a:r>
          </a:p>
        </p:txBody>
      </p:sp>
      <p:sp>
        <p:nvSpPr>
          <p:cNvPr id="20" name="TextBox 19">
            <a:extLst>
              <a:ext uri="{FF2B5EF4-FFF2-40B4-BE49-F238E27FC236}">
                <a16:creationId xmlns:a16="http://schemas.microsoft.com/office/drawing/2014/main" id="{B9948A6B-4121-584E-BB9F-3AE39A12C1A7}"/>
              </a:ext>
            </a:extLst>
          </p:cNvPr>
          <p:cNvSpPr txBox="1"/>
          <p:nvPr/>
        </p:nvSpPr>
        <p:spPr>
          <a:xfrm>
            <a:off x="878889" y="6297655"/>
            <a:ext cx="4585316" cy="276999"/>
          </a:xfrm>
          <a:prstGeom prst="rect">
            <a:avLst/>
          </a:prstGeom>
          <a:noFill/>
        </p:spPr>
        <p:txBody>
          <a:bodyPr wrap="square">
            <a:spAutoFit/>
          </a:bodyPr>
          <a:lstStyle/>
          <a:p>
            <a:r>
              <a:rPr lang="en-US" sz="1200" dirty="0">
                <a:hlinkClick r:id="rId5"/>
              </a:rPr>
              <a:t>https://www.youtube.com/watch?v=huOPVqztPdc</a:t>
            </a:r>
            <a:endParaRPr lang="en-US" sz="1200" dirty="0"/>
          </a:p>
        </p:txBody>
      </p:sp>
    </p:spTree>
    <p:extLst>
      <p:ext uri="{BB962C8B-B14F-4D97-AF65-F5344CB8AC3E}">
        <p14:creationId xmlns:p14="http://schemas.microsoft.com/office/powerpoint/2010/main" val="846272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C1EC1C0-3C63-CC46-9BA1-E66A394CD8D5}"/>
              </a:ext>
            </a:extLst>
          </p:cNvPr>
          <p:cNvSpPr>
            <a:spLocks noGrp="1"/>
          </p:cNvSpPr>
          <p:nvPr>
            <p:ph type="body" sz="quarter" idx="11"/>
          </p:nvPr>
        </p:nvSpPr>
        <p:spPr>
          <a:xfrm>
            <a:off x="929208" y="2047444"/>
            <a:ext cx="6261705" cy="4202435"/>
          </a:xfrm>
        </p:spPr>
        <p:txBody>
          <a:bodyPr/>
          <a:lstStyle/>
          <a:p>
            <a:r>
              <a:rPr lang="en-US" sz="2000" b="0" dirty="0"/>
              <a:t>Code together during class session</a:t>
            </a:r>
          </a:p>
          <a:p>
            <a:pPr marL="457200" lvl="1" indent="0">
              <a:buNone/>
            </a:pPr>
            <a:endParaRPr lang="en-US" sz="1800" b="0" dirty="0"/>
          </a:p>
          <a:p>
            <a:pPr lvl="1"/>
            <a:r>
              <a:rPr lang="en-US" sz="1800" b="0" dirty="0"/>
              <a:t>Instruction demo</a:t>
            </a:r>
          </a:p>
          <a:p>
            <a:pPr lvl="1"/>
            <a:endParaRPr lang="en-US" sz="1800" b="0" dirty="0"/>
          </a:p>
          <a:p>
            <a:pPr lvl="1"/>
            <a:r>
              <a:rPr lang="en-US" sz="1800" b="0" dirty="0"/>
              <a:t>Homework walkthrough</a:t>
            </a:r>
          </a:p>
          <a:p>
            <a:pPr lvl="1"/>
            <a:endParaRPr lang="en-US" sz="1800" b="0" dirty="0"/>
          </a:p>
          <a:p>
            <a:r>
              <a:rPr lang="en-US" sz="2000" b="0" dirty="0"/>
              <a:t>Have a ”read-to-go” dev environment ready</a:t>
            </a:r>
          </a:p>
          <a:p>
            <a:pPr lvl="1"/>
            <a:endParaRPr lang="en-US" sz="1800" b="0" dirty="0"/>
          </a:p>
          <a:p>
            <a:pPr lvl="1"/>
            <a:r>
              <a:rPr lang="en-US" sz="1800" b="0" dirty="0"/>
              <a:t>IDE, debugger, git/</a:t>
            </a:r>
            <a:r>
              <a:rPr lang="en-US" sz="1800" b="0" dirty="0" err="1"/>
              <a:t>github</a:t>
            </a:r>
            <a:endParaRPr lang="en-US" sz="1800" b="0" dirty="0"/>
          </a:p>
          <a:p>
            <a:pPr lvl="1"/>
            <a:endParaRPr lang="en-US" sz="1800" b="0" dirty="0"/>
          </a:p>
          <a:p>
            <a:r>
              <a:rPr lang="en-US" sz="2200" b="0" dirty="0"/>
              <a:t>Volunteer to run a code-along session?</a:t>
            </a:r>
          </a:p>
        </p:txBody>
      </p:sp>
      <p:sp>
        <p:nvSpPr>
          <p:cNvPr id="3" name="Title 2">
            <a:extLst>
              <a:ext uri="{FF2B5EF4-FFF2-40B4-BE49-F238E27FC236}">
                <a16:creationId xmlns:a16="http://schemas.microsoft.com/office/drawing/2014/main" id="{36BB3D2A-3C9B-2049-930E-233D4C2F1D30}"/>
              </a:ext>
            </a:extLst>
          </p:cNvPr>
          <p:cNvSpPr>
            <a:spLocks noGrp="1"/>
          </p:cNvSpPr>
          <p:nvPr>
            <p:ph type="title"/>
          </p:nvPr>
        </p:nvSpPr>
        <p:spPr/>
        <p:txBody>
          <a:bodyPr/>
          <a:lstStyle/>
          <a:p>
            <a:r>
              <a:rPr lang="en-US" dirty="0"/>
              <a:t>Code Together</a:t>
            </a:r>
          </a:p>
        </p:txBody>
      </p:sp>
      <p:pic>
        <p:nvPicPr>
          <p:cNvPr id="3074" name="Picture 2" descr="IT Company At Work. Group Of Software Developers People Coding Together  Sitting In Front Of Their Pc Screens At The Desk. Flat Style Vector  Illustration Isolated On White Background. Royalty Free Cliparts,">
            <a:extLst>
              <a:ext uri="{FF2B5EF4-FFF2-40B4-BE49-F238E27FC236}">
                <a16:creationId xmlns:a16="http://schemas.microsoft.com/office/drawing/2014/main" id="{B2DF0BB9-9331-7140-952D-CE161E4B5230}"/>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10000" b="90000" l="4308" r="92538">
                        <a14:foregroundMark x1="9692" y1="55385" x2="9692" y2="55385"/>
                        <a14:foregroundMark x1="4308" y1="50538" x2="4308" y2="50538"/>
                        <a14:foregroundMark x1="25385" y1="35923" x2="25385" y2="35923"/>
                        <a14:foregroundMark x1="59923" y1="37308" x2="59923" y2="37308"/>
                        <a14:foregroundMark x1="88538" y1="30846" x2="88538" y2="30846"/>
                        <a14:foregroundMark x1="88000" y1="33000" x2="88000" y2="33000"/>
                        <a14:foregroundMark x1="88000" y1="33000" x2="88000" y2="33000"/>
                        <a14:foregroundMark x1="88000" y1="33000" x2="88000" y2="33000"/>
                        <a14:foregroundMark x1="92538" y1="43769" x2="92538" y2="43769"/>
                      </a14:backgroundRemoval>
                    </a14:imgEffect>
                  </a14:imgLayer>
                </a14:imgProps>
              </a:ext>
              <a:ext uri="{28A0092B-C50C-407E-A947-70E740481C1C}">
                <a14:useLocalDpi xmlns:a14="http://schemas.microsoft.com/office/drawing/2010/main" val="0"/>
              </a:ext>
            </a:extLst>
          </a:blip>
          <a:srcRect/>
          <a:stretch>
            <a:fillRect/>
          </a:stretch>
        </p:blipFill>
        <p:spPr bwMode="auto">
          <a:xfrm>
            <a:off x="6581713" y="-138683"/>
            <a:ext cx="2562287" cy="25622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7594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A39F61C4-B7BA-6A44-8A87-E41BCBB2929D}"/>
              </a:ext>
            </a:extLst>
          </p:cNvPr>
          <p:cNvSpPr/>
          <p:nvPr/>
        </p:nvSpPr>
        <p:spPr>
          <a:xfrm>
            <a:off x="178675" y="3541986"/>
            <a:ext cx="1996966" cy="704194"/>
          </a:xfrm>
          <a:prstGeom prst="roundRect">
            <a:avLst/>
          </a:prstGeom>
          <a:solidFill>
            <a:schemeClr val="accent3">
              <a:lumMod val="85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Week 1</a:t>
            </a:r>
          </a:p>
          <a:p>
            <a:pPr algn="ctr"/>
            <a:r>
              <a:rPr lang="en-US" dirty="0"/>
              <a:t>(this week)</a:t>
            </a:r>
          </a:p>
        </p:txBody>
      </p:sp>
      <p:sp>
        <p:nvSpPr>
          <p:cNvPr id="5" name="Rounded Rectangle 4">
            <a:extLst>
              <a:ext uri="{FF2B5EF4-FFF2-40B4-BE49-F238E27FC236}">
                <a16:creationId xmlns:a16="http://schemas.microsoft.com/office/drawing/2014/main" id="{6B2F5336-282B-1C47-A44C-F1F85617B37B}"/>
              </a:ext>
            </a:extLst>
          </p:cNvPr>
          <p:cNvSpPr/>
          <p:nvPr/>
        </p:nvSpPr>
        <p:spPr>
          <a:xfrm>
            <a:off x="2454165" y="3541986"/>
            <a:ext cx="1996966" cy="704194"/>
          </a:xfrm>
          <a:prstGeom prst="roundRect">
            <a:avLst/>
          </a:prstGeom>
          <a:solidFill>
            <a:schemeClr val="accent3">
              <a:lumMod val="85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Week 2</a:t>
            </a:r>
          </a:p>
        </p:txBody>
      </p:sp>
      <p:sp>
        <p:nvSpPr>
          <p:cNvPr id="6" name="Rounded Rectangle 5">
            <a:extLst>
              <a:ext uri="{FF2B5EF4-FFF2-40B4-BE49-F238E27FC236}">
                <a16:creationId xmlns:a16="http://schemas.microsoft.com/office/drawing/2014/main" id="{751CCD55-F5A6-7B4E-B3D6-6D7BD922FCEA}"/>
              </a:ext>
            </a:extLst>
          </p:cNvPr>
          <p:cNvSpPr/>
          <p:nvPr/>
        </p:nvSpPr>
        <p:spPr>
          <a:xfrm>
            <a:off x="4729656" y="3541986"/>
            <a:ext cx="1996966" cy="704194"/>
          </a:xfrm>
          <a:prstGeom prst="roundRect">
            <a:avLst/>
          </a:prstGeom>
          <a:solidFill>
            <a:schemeClr val="accent3">
              <a:lumMod val="85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Week 3</a:t>
            </a:r>
          </a:p>
        </p:txBody>
      </p:sp>
      <p:sp>
        <p:nvSpPr>
          <p:cNvPr id="8" name="Rounded Rectangle 7">
            <a:extLst>
              <a:ext uri="{FF2B5EF4-FFF2-40B4-BE49-F238E27FC236}">
                <a16:creationId xmlns:a16="http://schemas.microsoft.com/office/drawing/2014/main" id="{B11A465B-6AEF-6A4D-B6B4-E93BAD2CC191}"/>
              </a:ext>
            </a:extLst>
          </p:cNvPr>
          <p:cNvSpPr/>
          <p:nvPr/>
        </p:nvSpPr>
        <p:spPr>
          <a:xfrm>
            <a:off x="7005147" y="3541986"/>
            <a:ext cx="1996966" cy="704194"/>
          </a:xfrm>
          <a:prstGeom prst="roundRect">
            <a:avLst/>
          </a:prstGeom>
          <a:solidFill>
            <a:schemeClr val="accent3">
              <a:lumMod val="85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Week 4</a:t>
            </a:r>
          </a:p>
        </p:txBody>
      </p:sp>
      <p:grpSp>
        <p:nvGrpSpPr>
          <p:cNvPr id="11" name="Group 10">
            <a:extLst>
              <a:ext uri="{FF2B5EF4-FFF2-40B4-BE49-F238E27FC236}">
                <a16:creationId xmlns:a16="http://schemas.microsoft.com/office/drawing/2014/main" id="{EC6D1A1D-1BD3-BF4E-A449-55631C853FAC}"/>
              </a:ext>
            </a:extLst>
          </p:cNvPr>
          <p:cNvGrpSpPr/>
          <p:nvPr/>
        </p:nvGrpSpPr>
        <p:grpSpPr>
          <a:xfrm>
            <a:off x="178675" y="4501055"/>
            <a:ext cx="6547947" cy="1457889"/>
            <a:chOff x="168163" y="3683877"/>
            <a:chExt cx="6547947" cy="1457889"/>
          </a:xfrm>
        </p:grpSpPr>
        <p:sp>
          <p:nvSpPr>
            <p:cNvPr id="7" name="Right Brace 6">
              <a:extLst>
                <a:ext uri="{FF2B5EF4-FFF2-40B4-BE49-F238E27FC236}">
                  <a16:creationId xmlns:a16="http://schemas.microsoft.com/office/drawing/2014/main" id="{6DBA3CCB-F14C-004F-8905-47A8A4818700}"/>
                </a:ext>
              </a:extLst>
            </p:cNvPr>
            <p:cNvSpPr/>
            <p:nvPr/>
          </p:nvSpPr>
          <p:spPr>
            <a:xfrm rot="5400000">
              <a:off x="3237185" y="614855"/>
              <a:ext cx="409904" cy="6547947"/>
            </a:xfrm>
            <a:prstGeom prst="rightBrace">
              <a:avLst/>
            </a:prstGeom>
            <a:ln>
              <a:solidFill>
                <a:srgbClr val="00B05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b="1">
                <a:solidFill>
                  <a:srgbClr val="00B050"/>
                </a:solidFill>
              </a:endParaRPr>
            </a:p>
          </p:txBody>
        </p:sp>
        <p:sp>
          <p:nvSpPr>
            <p:cNvPr id="9" name="TextBox 8">
              <a:extLst>
                <a:ext uri="{FF2B5EF4-FFF2-40B4-BE49-F238E27FC236}">
                  <a16:creationId xmlns:a16="http://schemas.microsoft.com/office/drawing/2014/main" id="{2A52A781-1F69-944E-9020-66950BAE3766}"/>
                </a:ext>
              </a:extLst>
            </p:cNvPr>
            <p:cNvSpPr txBox="1"/>
            <p:nvPr/>
          </p:nvSpPr>
          <p:spPr>
            <a:xfrm>
              <a:off x="2326286" y="4218436"/>
              <a:ext cx="3354508" cy="923330"/>
            </a:xfrm>
            <a:prstGeom prst="rect">
              <a:avLst/>
            </a:prstGeom>
            <a:noFill/>
            <a:ln>
              <a:noFill/>
            </a:ln>
          </p:spPr>
          <p:txBody>
            <a:bodyPr wrap="none" rtlCol="0">
              <a:spAutoFit/>
            </a:bodyPr>
            <a:lstStyle/>
            <a:p>
              <a:pPr marL="285750" indent="-285750">
                <a:buFont typeface="Arial" panose="020B0604020202020204" pitchFamily="34" charset="0"/>
                <a:buChar char="•"/>
              </a:pPr>
              <a:r>
                <a:rPr lang="en-US" b="1" dirty="0">
                  <a:solidFill>
                    <a:srgbClr val="00B050"/>
                  </a:solidFill>
                </a:rPr>
                <a:t>C++</a:t>
              </a:r>
            </a:p>
            <a:p>
              <a:pPr marL="285750" indent="-285750">
                <a:buFont typeface="Arial" panose="020B0604020202020204" pitchFamily="34" charset="0"/>
                <a:buChar char="•"/>
              </a:pPr>
              <a:r>
                <a:rPr lang="en-US" b="1" dirty="0">
                  <a:solidFill>
                    <a:srgbClr val="00B050"/>
                  </a:solidFill>
                </a:rPr>
                <a:t>Dev env (IDE, Vim, debugging)</a:t>
              </a:r>
            </a:p>
            <a:p>
              <a:pPr marL="285750" indent="-285750">
                <a:buFont typeface="Arial" panose="020B0604020202020204" pitchFamily="34" charset="0"/>
                <a:buChar char="•"/>
              </a:pPr>
              <a:r>
                <a:rPr lang="en-US" b="1" dirty="0">
                  <a:solidFill>
                    <a:srgbClr val="00B050"/>
                  </a:solidFill>
                </a:rPr>
                <a:t>Source control</a:t>
              </a:r>
              <a:r>
                <a:rPr lang="en-US" b="1" dirty="0">
                  <a:solidFill>
                    <a:srgbClr val="00B050"/>
                  </a:solidFill>
                  <a:sym typeface="Wingdings" pitchFamily="2" charset="2"/>
                </a:rPr>
                <a:t> (</a:t>
              </a:r>
              <a:r>
                <a:rPr lang="en-US" b="1" dirty="0">
                  <a:solidFill>
                    <a:srgbClr val="00B050"/>
                  </a:solidFill>
                </a:rPr>
                <a:t>Git &amp; </a:t>
              </a:r>
              <a:r>
                <a:rPr lang="en-US" b="1" dirty="0" err="1">
                  <a:solidFill>
                    <a:srgbClr val="00B050"/>
                  </a:solidFill>
                </a:rPr>
                <a:t>Github</a:t>
              </a:r>
              <a:r>
                <a:rPr lang="en-US" b="1" dirty="0">
                  <a:solidFill>
                    <a:srgbClr val="00B050"/>
                  </a:solidFill>
                </a:rPr>
                <a:t>)</a:t>
              </a:r>
            </a:p>
          </p:txBody>
        </p:sp>
      </p:grpSp>
      <p:sp>
        <p:nvSpPr>
          <p:cNvPr id="2" name="TextBox 1">
            <a:extLst>
              <a:ext uri="{FF2B5EF4-FFF2-40B4-BE49-F238E27FC236}">
                <a16:creationId xmlns:a16="http://schemas.microsoft.com/office/drawing/2014/main" id="{226174AD-B47F-1940-9A1E-319640397EA6}"/>
              </a:ext>
            </a:extLst>
          </p:cNvPr>
          <p:cNvSpPr txBox="1"/>
          <p:nvPr/>
        </p:nvSpPr>
        <p:spPr>
          <a:xfrm>
            <a:off x="725214" y="819807"/>
            <a:ext cx="2864887" cy="461665"/>
          </a:xfrm>
          <a:prstGeom prst="rect">
            <a:avLst/>
          </a:prstGeom>
          <a:noFill/>
        </p:spPr>
        <p:txBody>
          <a:bodyPr wrap="none" rtlCol="0">
            <a:spAutoFit/>
          </a:bodyPr>
          <a:lstStyle/>
          <a:p>
            <a:r>
              <a:rPr lang="en-US" sz="2400" i="1" dirty="0"/>
              <a:t>Schedule Ramping up</a:t>
            </a:r>
          </a:p>
        </p:txBody>
      </p:sp>
      <p:sp>
        <p:nvSpPr>
          <p:cNvPr id="3" name="Rectangle 2">
            <a:extLst>
              <a:ext uri="{FF2B5EF4-FFF2-40B4-BE49-F238E27FC236}">
                <a16:creationId xmlns:a16="http://schemas.microsoft.com/office/drawing/2014/main" id="{1951F88B-CEC6-9D44-84A9-04930024C74A}"/>
              </a:ext>
            </a:extLst>
          </p:cNvPr>
          <p:cNvSpPr/>
          <p:nvPr/>
        </p:nvSpPr>
        <p:spPr>
          <a:xfrm>
            <a:off x="980741" y="1956836"/>
            <a:ext cx="5929828" cy="400110"/>
          </a:xfrm>
          <a:prstGeom prst="rect">
            <a:avLst/>
          </a:prstGeom>
        </p:spPr>
        <p:txBody>
          <a:bodyPr wrap="none">
            <a:spAutoFit/>
          </a:bodyPr>
          <a:lstStyle/>
          <a:p>
            <a:r>
              <a:rPr lang="en-US" sz="2000" b="1" dirty="0">
                <a:latin typeface="Cavolini" panose="03000502040302020204" pitchFamily="66" charset="0"/>
                <a:cs typeface="Cavolini" panose="03000502040302020204" pitchFamily="66" charset="0"/>
              </a:rPr>
              <a:t>“I’ve forgotten what I learned in 142/143”</a:t>
            </a:r>
          </a:p>
        </p:txBody>
      </p:sp>
    </p:spTree>
    <p:extLst>
      <p:ext uri="{BB962C8B-B14F-4D97-AF65-F5344CB8AC3E}">
        <p14:creationId xmlns:p14="http://schemas.microsoft.com/office/powerpoint/2010/main" val="2671710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mph" presetSubtype="2" fill="hold" nodeType="clickEffect">
                                  <p:stCondLst>
                                    <p:cond delay="0"/>
                                  </p:stCondLst>
                                  <p:childTnLst>
                                    <p:animClr clrSpc="rgb" dir="cw">
                                      <p:cBhvr>
                                        <p:cTn id="20" dur="500" fill="hold"/>
                                        <p:tgtEl>
                                          <p:spTgt spid="4"/>
                                        </p:tgtEl>
                                        <p:attrNameLst>
                                          <p:attrName>fillcolor</p:attrName>
                                        </p:attrNameLst>
                                      </p:cBhvr>
                                      <p:to>
                                        <a:srgbClr val="73FB79"/>
                                      </p:to>
                                    </p:animClr>
                                    <p:set>
                                      <p:cBhvr>
                                        <p:cTn id="21" dur="500" fill="hold"/>
                                        <p:tgtEl>
                                          <p:spTgt spid="4"/>
                                        </p:tgtEl>
                                        <p:attrNameLst>
                                          <p:attrName>fill.type</p:attrName>
                                        </p:attrNameLst>
                                      </p:cBhvr>
                                      <p:to>
                                        <p:strVal val="solid"/>
                                      </p:to>
                                    </p:set>
                                    <p:set>
                                      <p:cBhvr>
                                        <p:cTn id="22" dur="500" fill="hold"/>
                                        <p:tgtEl>
                                          <p:spTgt spid="4"/>
                                        </p:tgtEl>
                                        <p:attrNameLst>
                                          <p:attrName>fill.on</p:attrName>
                                        </p:attrNameLst>
                                      </p:cBhvr>
                                      <p:to>
                                        <p:strVal val="true"/>
                                      </p:to>
                                    </p:set>
                                  </p:childTnLst>
                                </p:cTn>
                              </p:par>
                              <p:par>
                                <p:cTn id="23" presetID="1" presetClass="emph" presetSubtype="2" fill="hold" nodeType="withEffect">
                                  <p:stCondLst>
                                    <p:cond delay="0"/>
                                  </p:stCondLst>
                                  <p:childTnLst>
                                    <p:animClr clrSpc="rgb" dir="cw">
                                      <p:cBhvr>
                                        <p:cTn id="24" dur="500" fill="hold"/>
                                        <p:tgtEl>
                                          <p:spTgt spid="5"/>
                                        </p:tgtEl>
                                        <p:attrNameLst>
                                          <p:attrName>fillcolor</p:attrName>
                                        </p:attrNameLst>
                                      </p:cBhvr>
                                      <p:to>
                                        <a:srgbClr val="73FB79"/>
                                      </p:to>
                                    </p:animClr>
                                    <p:set>
                                      <p:cBhvr>
                                        <p:cTn id="25" dur="500" fill="hold"/>
                                        <p:tgtEl>
                                          <p:spTgt spid="5"/>
                                        </p:tgtEl>
                                        <p:attrNameLst>
                                          <p:attrName>fill.type</p:attrName>
                                        </p:attrNameLst>
                                      </p:cBhvr>
                                      <p:to>
                                        <p:strVal val="solid"/>
                                      </p:to>
                                    </p:set>
                                    <p:set>
                                      <p:cBhvr>
                                        <p:cTn id="26" dur="500" fill="hold"/>
                                        <p:tgtEl>
                                          <p:spTgt spid="5"/>
                                        </p:tgtEl>
                                        <p:attrNameLst>
                                          <p:attrName>fill.on</p:attrName>
                                        </p:attrNameLst>
                                      </p:cBhvr>
                                      <p:to>
                                        <p:strVal val="true"/>
                                      </p:to>
                                    </p:set>
                                  </p:childTnLst>
                                </p:cTn>
                              </p:par>
                              <p:par>
                                <p:cTn id="27" presetID="1" presetClass="emph" presetSubtype="2" fill="hold" nodeType="withEffect">
                                  <p:stCondLst>
                                    <p:cond delay="0"/>
                                  </p:stCondLst>
                                  <p:childTnLst>
                                    <p:animClr clrSpc="rgb" dir="cw">
                                      <p:cBhvr>
                                        <p:cTn id="28" dur="500" fill="hold"/>
                                        <p:tgtEl>
                                          <p:spTgt spid="6"/>
                                        </p:tgtEl>
                                        <p:attrNameLst>
                                          <p:attrName>fillcolor</p:attrName>
                                        </p:attrNameLst>
                                      </p:cBhvr>
                                      <p:to>
                                        <a:srgbClr val="73FB79"/>
                                      </p:to>
                                    </p:animClr>
                                    <p:set>
                                      <p:cBhvr>
                                        <p:cTn id="29" dur="500" fill="hold"/>
                                        <p:tgtEl>
                                          <p:spTgt spid="6"/>
                                        </p:tgtEl>
                                        <p:attrNameLst>
                                          <p:attrName>fill.type</p:attrName>
                                        </p:attrNameLst>
                                      </p:cBhvr>
                                      <p:to>
                                        <p:strVal val="solid"/>
                                      </p:to>
                                    </p:set>
                                    <p:set>
                                      <p:cBhvr>
                                        <p:cTn id="30" dur="500" fill="hold"/>
                                        <p:tgtEl>
                                          <p:spTgt spid="6"/>
                                        </p:tgtEl>
                                        <p:attrNameLst>
                                          <p:attrName>fill.on</p:attrName>
                                        </p:attrNameLst>
                                      </p:cBhvr>
                                      <p:to>
                                        <p:strVal val="tru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8" grpId="0" animBg="1"/>
      <p:bldP spid="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8AB3B86-2A14-C542-86B0-3BBD4AFE5B87}"/>
              </a:ext>
            </a:extLst>
          </p:cNvPr>
          <p:cNvSpPr>
            <a:spLocks noGrp="1"/>
          </p:cNvSpPr>
          <p:nvPr>
            <p:ph type="body" sz="quarter" idx="11"/>
          </p:nvPr>
        </p:nvSpPr>
        <p:spPr>
          <a:xfrm>
            <a:off x="355106" y="1945562"/>
            <a:ext cx="4589755" cy="1592755"/>
          </a:xfrm>
          <a:solidFill>
            <a:schemeClr val="bg2">
              <a:lumMod val="95000"/>
            </a:schemeClr>
          </a:solidFill>
          <a:effectLst>
            <a:outerShdw blurRad="50800" dist="38100" dir="2700000" algn="tl" rotWithShape="0">
              <a:prstClr val="black">
                <a:alpha val="40000"/>
              </a:prstClr>
            </a:outerShdw>
          </a:effectLst>
        </p:spPr>
        <p:txBody>
          <a:bodyPr/>
          <a:lstStyle/>
          <a:p>
            <a:r>
              <a:rPr lang="en-US" sz="1600" dirty="0"/>
              <a:t>Study Smart</a:t>
            </a:r>
          </a:p>
          <a:p>
            <a:endParaRPr lang="en-US" sz="700" b="0" dirty="0"/>
          </a:p>
          <a:p>
            <a:pPr lvl="1"/>
            <a:r>
              <a:rPr lang="en-US" sz="1400" b="0" dirty="0"/>
              <a:t>Make small improvement everyday</a:t>
            </a:r>
          </a:p>
          <a:p>
            <a:pPr lvl="1"/>
            <a:endParaRPr lang="en-US" sz="700" b="0" dirty="0"/>
          </a:p>
          <a:p>
            <a:pPr lvl="1"/>
            <a:r>
              <a:rPr lang="en-US" sz="1400" b="0" dirty="0"/>
              <a:t>Tracking progress (write log, blog, vlog…)</a:t>
            </a:r>
          </a:p>
          <a:p>
            <a:pPr lvl="1"/>
            <a:endParaRPr lang="en-US" sz="700" b="0" dirty="0"/>
          </a:p>
          <a:p>
            <a:pPr lvl="1"/>
            <a:r>
              <a:rPr lang="en-US" sz="1400" b="0" dirty="0"/>
              <a:t>Practice, practice, practice (read/write code)</a:t>
            </a:r>
          </a:p>
        </p:txBody>
      </p:sp>
      <p:sp>
        <p:nvSpPr>
          <p:cNvPr id="3" name="Title 2">
            <a:extLst>
              <a:ext uri="{FF2B5EF4-FFF2-40B4-BE49-F238E27FC236}">
                <a16:creationId xmlns:a16="http://schemas.microsoft.com/office/drawing/2014/main" id="{2099E890-2075-254E-B43E-2985F05A2E5C}"/>
              </a:ext>
            </a:extLst>
          </p:cNvPr>
          <p:cNvSpPr>
            <a:spLocks noGrp="1"/>
          </p:cNvSpPr>
          <p:nvPr>
            <p:ph type="title"/>
          </p:nvPr>
        </p:nvSpPr>
        <p:spPr/>
        <p:txBody>
          <a:bodyPr/>
          <a:lstStyle/>
          <a:p>
            <a:r>
              <a:rPr lang="en-US" dirty="0"/>
              <a:t>Tips for Success</a:t>
            </a:r>
          </a:p>
        </p:txBody>
      </p:sp>
      <p:sp>
        <p:nvSpPr>
          <p:cNvPr id="4" name="TextBox 3">
            <a:extLst>
              <a:ext uri="{FF2B5EF4-FFF2-40B4-BE49-F238E27FC236}">
                <a16:creationId xmlns:a16="http://schemas.microsoft.com/office/drawing/2014/main" id="{57EC81E9-A79D-A341-9384-EE3448265A47}"/>
              </a:ext>
            </a:extLst>
          </p:cNvPr>
          <p:cNvSpPr txBox="1"/>
          <p:nvPr/>
        </p:nvSpPr>
        <p:spPr>
          <a:xfrm>
            <a:off x="4146137" y="4021585"/>
            <a:ext cx="4809339" cy="1313896"/>
          </a:xfrm>
          <a:prstGeom prst="rect">
            <a:avLst/>
          </a:prstGeom>
          <a:solidFill>
            <a:schemeClr val="bg2">
              <a:lumMod val="95000"/>
            </a:schemeClr>
          </a:solidFill>
          <a:effectLst>
            <a:outerShdw blurRad="50800" dist="38100" dir="2700000" algn="tl" rotWithShape="0">
              <a:prstClr val="black">
                <a:alpha val="40000"/>
              </a:prstClr>
            </a:outerShdw>
          </a:effectLst>
        </p:spPr>
        <p:txBody>
          <a:bodyPr/>
          <a:lstStyle>
            <a:lvl1pPr marL="342900" indent="-342900">
              <a:spcBef>
                <a:spcPct val="20000"/>
              </a:spcBef>
              <a:buFont typeface="Lucida Grande"/>
              <a:buChar char="&gt;"/>
              <a:defRPr b="1" i="0" baseline="0">
                <a:solidFill>
                  <a:srgbClr val="4B2E83"/>
                </a:solidFill>
                <a:latin typeface="Open Sans"/>
                <a:cs typeface="Open Sans"/>
              </a:defRPr>
            </a:lvl1pPr>
            <a:lvl2pPr marL="742950" lvl="1" indent="-285750">
              <a:spcBef>
                <a:spcPct val="20000"/>
              </a:spcBef>
              <a:buFont typeface="Arial"/>
              <a:buChar char="–"/>
              <a:defRPr sz="1600" b="0" i="0" baseline="0">
                <a:solidFill>
                  <a:srgbClr val="4B2E83"/>
                </a:solidFill>
                <a:latin typeface="Open Sans"/>
                <a:cs typeface="Open Sans"/>
              </a:defRPr>
            </a:lvl2pPr>
            <a:lvl3pPr marL="1143000" indent="-228600">
              <a:spcBef>
                <a:spcPct val="20000"/>
              </a:spcBef>
              <a:buSzPct val="100000"/>
              <a:buFont typeface="Lucida Grande"/>
              <a:buChar char="&gt;"/>
              <a:defRPr b="1" i="0" baseline="0">
                <a:solidFill>
                  <a:srgbClr val="4B2E83"/>
                </a:solidFill>
                <a:latin typeface="Open Sans"/>
                <a:cs typeface="Open Sans"/>
              </a:defRPr>
            </a:lvl3pPr>
            <a:lvl4pPr marL="1600200" indent="-228600">
              <a:spcBef>
                <a:spcPct val="20000"/>
              </a:spcBef>
              <a:buFont typeface="Arial"/>
              <a:buChar char="–"/>
              <a:defRPr sz="1600" b="1" i="0" baseline="0">
                <a:solidFill>
                  <a:srgbClr val="4B2E83"/>
                </a:solidFill>
                <a:latin typeface="Open Sans"/>
                <a:cs typeface="Open Sans"/>
              </a:defRPr>
            </a:lvl4pPr>
            <a:lvl5pPr marL="2057400" indent="-228600">
              <a:spcBef>
                <a:spcPct val="20000"/>
              </a:spcBef>
              <a:buFont typeface="Lucida Grande"/>
              <a:buChar char="&gt;"/>
              <a:defRPr sz="1400" b="1" i="0" baseline="0">
                <a:solidFill>
                  <a:srgbClr val="4B2E83"/>
                </a:solidFill>
                <a:latin typeface="Open Sans"/>
                <a:cs typeface="Open Sans"/>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r>
              <a:rPr lang="en-US" sz="1600" dirty="0"/>
              <a:t>Communicate</a:t>
            </a:r>
          </a:p>
          <a:p>
            <a:pPr marL="457200" lvl="1" indent="0">
              <a:buNone/>
            </a:pPr>
            <a:endParaRPr lang="en-US" sz="700" dirty="0"/>
          </a:p>
          <a:p>
            <a:pPr lvl="1"/>
            <a:r>
              <a:rPr lang="en-US" sz="1200" b="0" dirty="0"/>
              <a:t>If you have trouble with something, very likely you are not the only one</a:t>
            </a:r>
          </a:p>
          <a:p>
            <a:pPr lvl="2"/>
            <a:endParaRPr lang="en-US" sz="700" b="0" dirty="0"/>
          </a:p>
          <a:p>
            <a:pPr lvl="1"/>
            <a:r>
              <a:rPr lang="en-US" sz="1200" b="0" dirty="0"/>
              <a:t>Ask the instructor (on Discord)</a:t>
            </a:r>
          </a:p>
          <a:p>
            <a:pPr lvl="1"/>
            <a:endParaRPr lang="en-US" sz="1400" dirty="0"/>
          </a:p>
        </p:txBody>
      </p:sp>
      <p:sp>
        <p:nvSpPr>
          <p:cNvPr id="5" name="Text Placeholder 1">
            <a:extLst>
              <a:ext uri="{FF2B5EF4-FFF2-40B4-BE49-F238E27FC236}">
                <a16:creationId xmlns:a16="http://schemas.microsoft.com/office/drawing/2014/main" id="{C566AA56-9D50-3C44-A455-B85A809A04F7}"/>
              </a:ext>
            </a:extLst>
          </p:cNvPr>
          <p:cNvSpPr txBox="1">
            <a:spLocks/>
          </p:cNvSpPr>
          <p:nvPr/>
        </p:nvSpPr>
        <p:spPr>
          <a:xfrm>
            <a:off x="5528697" y="1162721"/>
            <a:ext cx="3260196" cy="1234250"/>
          </a:xfrm>
          <a:prstGeom prst="rect">
            <a:avLst/>
          </a:prstGeom>
          <a:solidFill>
            <a:schemeClr val="bg2">
              <a:lumMod val="95000"/>
            </a:schemeClr>
          </a:solidFill>
          <a:effectLst>
            <a:outerShdw blurRad="50800" dist="38100" dir="2700000" algn="tl" rotWithShape="0">
              <a:prstClr val="black">
                <a:alpha val="40000"/>
              </a:prstClr>
            </a:outerShdw>
          </a:effectLst>
        </p:spPr>
        <p:txBody>
          <a:bodyPr/>
          <a:lstStyle>
            <a:lvl1pPr marL="342900" indent="-342900" algn="l" defTabSz="457200" rtl="0" eaLnBrk="1" latinLnBrk="0" hangingPunct="1">
              <a:spcBef>
                <a:spcPct val="20000"/>
              </a:spcBef>
              <a:buFont typeface="Lucida Grande"/>
              <a:buChar char="&gt;"/>
              <a:defRPr sz="2400" b="1" i="0" kern="1200" baseline="0">
                <a:solidFill>
                  <a:srgbClr val="4B2E83"/>
                </a:solidFill>
                <a:latin typeface="Open Sans"/>
                <a:ea typeface="+mn-ea"/>
                <a:cs typeface="Open Sans"/>
              </a:defRPr>
            </a:lvl1pPr>
            <a:lvl2pPr marL="742950" indent="-285750" algn="l" defTabSz="457200" rtl="0" eaLnBrk="1" latinLnBrk="0" hangingPunct="1">
              <a:spcBef>
                <a:spcPct val="20000"/>
              </a:spcBef>
              <a:buFont typeface="Arial"/>
              <a:buChar char="–"/>
              <a:defRPr sz="2000" b="1" i="0" kern="1200" baseline="0">
                <a:solidFill>
                  <a:srgbClr val="4B2E83"/>
                </a:solidFill>
                <a:latin typeface="Open Sans"/>
                <a:ea typeface="+mn-ea"/>
                <a:cs typeface="Open Sans"/>
              </a:defRPr>
            </a:lvl2pPr>
            <a:lvl3pPr marL="1143000" indent="-228600" algn="l" defTabSz="457200" rtl="0" eaLnBrk="1" latinLnBrk="0" hangingPunct="1">
              <a:spcBef>
                <a:spcPct val="20000"/>
              </a:spcBef>
              <a:buSzPct val="100000"/>
              <a:buFont typeface="Lucida Grande"/>
              <a:buChar char="&gt;"/>
              <a:defRPr sz="1800" b="1" i="0" kern="1200" baseline="0">
                <a:solidFill>
                  <a:srgbClr val="4B2E83"/>
                </a:solidFill>
                <a:latin typeface="Open Sans"/>
                <a:ea typeface="+mn-ea"/>
                <a:cs typeface="Open Sans"/>
              </a:defRPr>
            </a:lvl3pPr>
            <a:lvl4pPr marL="1600200" indent="-228600" algn="l" defTabSz="457200" rtl="0" eaLnBrk="1" latinLnBrk="0" hangingPunct="1">
              <a:spcBef>
                <a:spcPct val="20000"/>
              </a:spcBef>
              <a:buFont typeface="Arial"/>
              <a:buChar char="–"/>
              <a:defRPr sz="1600" b="1" i="0" kern="1200" baseline="0">
                <a:solidFill>
                  <a:srgbClr val="4B2E83"/>
                </a:solidFill>
                <a:latin typeface="Open Sans"/>
                <a:ea typeface="+mn-ea"/>
                <a:cs typeface="Open Sans"/>
              </a:defRPr>
            </a:lvl4pPr>
            <a:lvl5pPr marL="2057400" indent="-228600" algn="l" defTabSz="457200" rtl="0" eaLnBrk="1" latinLnBrk="0" hangingPunct="1">
              <a:spcBef>
                <a:spcPct val="20000"/>
              </a:spcBef>
              <a:buFont typeface="Lucida Grande"/>
              <a:buChar char="&gt;"/>
              <a:defRPr sz="1400" b="1" i="0" kern="1200" baseline="0">
                <a:solidFill>
                  <a:srgbClr val="4B2E83"/>
                </a:solidFill>
                <a:latin typeface="Open Sans"/>
                <a:ea typeface="+mn-ea"/>
                <a:cs typeface="Open San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dirty="0"/>
              <a:t>Good Sleep</a:t>
            </a:r>
          </a:p>
          <a:p>
            <a:endParaRPr lang="en-US" sz="700" b="0" dirty="0"/>
          </a:p>
          <a:p>
            <a:pPr lvl="1"/>
            <a:r>
              <a:rPr lang="en-US" sz="1400" b="0" dirty="0"/>
              <a:t>Maintain good sleep</a:t>
            </a:r>
          </a:p>
          <a:p>
            <a:pPr lvl="1"/>
            <a:endParaRPr lang="en-US" sz="800" b="0" dirty="0"/>
          </a:p>
          <a:p>
            <a:pPr lvl="1"/>
            <a:r>
              <a:rPr lang="en-US" sz="1400" b="0" dirty="0"/>
              <a:t>“Sleep” on it</a:t>
            </a:r>
          </a:p>
        </p:txBody>
      </p:sp>
      <p:sp>
        <p:nvSpPr>
          <p:cNvPr id="6" name="Text Placeholder 1">
            <a:extLst>
              <a:ext uri="{FF2B5EF4-FFF2-40B4-BE49-F238E27FC236}">
                <a16:creationId xmlns:a16="http://schemas.microsoft.com/office/drawing/2014/main" id="{70D59B48-AFBE-1E41-B986-1370261ACD2F}"/>
              </a:ext>
            </a:extLst>
          </p:cNvPr>
          <p:cNvSpPr txBox="1">
            <a:spLocks/>
          </p:cNvSpPr>
          <p:nvPr/>
        </p:nvSpPr>
        <p:spPr>
          <a:xfrm>
            <a:off x="1030076" y="5972596"/>
            <a:ext cx="5681442" cy="447594"/>
          </a:xfrm>
          <a:prstGeom prst="rect">
            <a:avLst/>
          </a:prstGeom>
          <a:solidFill>
            <a:schemeClr val="bg2">
              <a:lumMod val="95000"/>
            </a:schemeClr>
          </a:solidFill>
          <a:effectLst>
            <a:outerShdw blurRad="50800" dist="38100" dir="2700000" algn="tl" rotWithShape="0">
              <a:prstClr val="black">
                <a:alpha val="40000"/>
              </a:prstClr>
            </a:outerShdw>
          </a:effectLst>
        </p:spPr>
        <p:txBody>
          <a:bodyPr/>
          <a:lstStyle>
            <a:lvl1pPr marL="342900" indent="-342900" algn="l" defTabSz="457200" rtl="0" eaLnBrk="1" latinLnBrk="0" hangingPunct="1">
              <a:spcBef>
                <a:spcPct val="20000"/>
              </a:spcBef>
              <a:buFont typeface="Lucida Grande"/>
              <a:buChar char="&gt;"/>
              <a:defRPr sz="2400" b="1" i="0" kern="1200" baseline="0">
                <a:solidFill>
                  <a:srgbClr val="4B2E83"/>
                </a:solidFill>
                <a:latin typeface="Open Sans"/>
                <a:ea typeface="+mn-ea"/>
                <a:cs typeface="Open Sans"/>
              </a:defRPr>
            </a:lvl1pPr>
            <a:lvl2pPr marL="742950" indent="-285750" algn="l" defTabSz="457200" rtl="0" eaLnBrk="1" latinLnBrk="0" hangingPunct="1">
              <a:spcBef>
                <a:spcPct val="20000"/>
              </a:spcBef>
              <a:buFont typeface="Arial"/>
              <a:buChar char="–"/>
              <a:defRPr sz="2000" b="1" i="0" kern="1200" baseline="0">
                <a:solidFill>
                  <a:srgbClr val="4B2E83"/>
                </a:solidFill>
                <a:latin typeface="Open Sans"/>
                <a:ea typeface="+mn-ea"/>
                <a:cs typeface="Open Sans"/>
              </a:defRPr>
            </a:lvl2pPr>
            <a:lvl3pPr marL="1143000" indent="-228600" algn="l" defTabSz="457200" rtl="0" eaLnBrk="1" latinLnBrk="0" hangingPunct="1">
              <a:spcBef>
                <a:spcPct val="20000"/>
              </a:spcBef>
              <a:buSzPct val="100000"/>
              <a:buFont typeface="Lucida Grande"/>
              <a:buChar char="&gt;"/>
              <a:defRPr sz="1800" b="1" i="0" kern="1200" baseline="0">
                <a:solidFill>
                  <a:srgbClr val="4B2E83"/>
                </a:solidFill>
                <a:latin typeface="Open Sans"/>
                <a:ea typeface="+mn-ea"/>
                <a:cs typeface="Open Sans"/>
              </a:defRPr>
            </a:lvl3pPr>
            <a:lvl4pPr marL="1600200" indent="-228600" algn="l" defTabSz="457200" rtl="0" eaLnBrk="1" latinLnBrk="0" hangingPunct="1">
              <a:spcBef>
                <a:spcPct val="20000"/>
              </a:spcBef>
              <a:buFont typeface="Arial"/>
              <a:buChar char="–"/>
              <a:defRPr sz="1600" b="1" i="0" kern="1200" baseline="0">
                <a:solidFill>
                  <a:srgbClr val="4B2E83"/>
                </a:solidFill>
                <a:latin typeface="Open Sans"/>
                <a:ea typeface="+mn-ea"/>
                <a:cs typeface="Open Sans"/>
              </a:defRPr>
            </a:lvl4pPr>
            <a:lvl5pPr marL="2057400" indent="-228600" algn="l" defTabSz="457200" rtl="0" eaLnBrk="1" latinLnBrk="0" hangingPunct="1">
              <a:spcBef>
                <a:spcPct val="20000"/>
              </a:spcBef>
              <a:buFont typeface="Lucida Grande"/>
              <a:buChar char="&gt;"/>
              <a:defRPr sz="1400" b="1" i="0" kern="1200" baseline="0">
                <a:solidFill>
                  <a:srgbClr val="4B2E83"/>
                </a:solidFill>
                <a:latin typeface="Open Sans"/>
                <a:ea typeface="+mn-ea"/>
                <a:cs typeface="Open San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400" dirty="0">
                <a:solidFill>
                  <a:srgbClr val="C00000"/>
                </a:solidFill>
              </a:rPr>
              <a:t>mistake, stuck </a:t>
            </a:r>
            <a:r>
              <a:rPr lang="en-US" sz="1800" dirty="0">
                <a:solidFill>
                  <a:schemeClr val="accent4">
                    <a:lumMod val="50000"/>
                  </a:schemeClr>
                </a:solidFill>
                <a:sym typeface="Wingdings" pitchFamily="2" charset="2"/>
              </a:rPr>
              <a:t></a:t>
            </a:r>
            <a:r>
              <a:rPr lang="en-US" sz="1800" dirty="0">
                <a:solidFill>
                  <a:srgbClr val="00B050"/>
                </a:solidFill>
              </a:rPr>
              <a:t> </a:t>
            </a:r>
            <a:r>
              <a:rPr lang="en-US" dirty="0">
                <a:solidFill>
                  <a:srgbClr val="00B050"/>
                </a:solidFill>
              </a:rPr>
              <a:t>“opportunity to improve”</a:t>
            </a:r>
            <a:endParaRPr lang="en-US" sz="1600" b="0" dirty="0">
              <a:solidFill>
                <a:srgbClr val="00B050"/>
              </a:solidFill>
            </a:endParaRPr>
          </a:p>
        </p:txBody>
      </p:sp>
    </p:spTree>
    <p:extLst>
      <p:ext uri="{BB962C8B-B14F-4D97-AF65-F5344CB8AC3E}">
        <p14:creationId xmlns:p14="http://schemas.microsoft.com/office/powerpoint/2010/main" val="1154939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animBg="1"/>
      <p:bldP spid="4" grpId="0" animBg="1"/>
      <p:bldP spid="5" grpId="0" animBg="1"/>
      <p:bldP spid="6"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950D709-3FC2-F44D-975B-B7F9525DAD40}"/>
              </a:ext>
            </a:extLst>
          </p:cNvPr>
          <p:cNvSpPr>
            <a:spLocks noGrp="1"/>
          </p:cNvSpPr>
          <p:nvPr>
            <p:ph type="body" sz="quarter" idx="11"/>
          </p:nvPr>
        </p:nvSpPr>
        <p:spPr>
          <a:xfrm>
            <a:off x="671756" y="1851345"/>
            <a:ext cx="8196210" cy="1592401"/>
          </a:xfrm>
        </p:spPr>
        <p:txBody>
          <a:bodyPr/>
          <a:lstStyle/>
          <a:p>
            <a:r>
              <a:rPr lang="en-US" sz="1800" b="0" dirty="0"/>
              <a:t>Technical Debt: Topics that you should’ve understood but not yet.</a:t>
            </a:r>
          </a:p>
          <a:p>
            <a:endParaRPr lang="en-US" b="0" dirty="0"/>
          </a:p>
          <a:p>
            <a:r>
              <a:rPr lang="en-US" sz="1800" b="0" dirty="0"/>
              <a:t>Keep a journal throughout the semester (somewhere only you can see, e.g. a private GitHub repo)</a:t>
            </a:r>
          </a:p>
        </p:txBody>
      </p:sp>
      <p:sp>
        <p:nvSpPr>
          <p:cNvPr id="3" name="Title 2">
            <a:extLst>
              <a:ext uri="{FF2B5EF4-FFF2-40B4-BE49-F238E27FC236}">
                <a16:creationId xmlns:a16="http://schemas.microsoft.com/office/drawing/2014/main" id="{BE7861D7-6786-A54C-8E9D-E72DCEAD87DD}"/>
              </a:ext>
            </a:extLst>
          </p:cNvPr>
          <p:cNvSpPr>
            <a:spLocks noGrp="1"/>
          </p:cNvSpPr>
          <p:nvPr>
            <p:ph type="title"/>
          </p:nvPr>
        </p:nvSpPr>
        <p:spPr/>
        <p:txBody>
          <a:bodyPr/>
          <a:lstStyle/>
          <a:p>
            <a:r>
              <a:rPr lang="en-US" dirty="0"/>
              <a:t>Technical Debt Log</a:t>
            </a:r>
          </a:p>
        </p:txBody>
      </p:sp>
      <p:graphicFrame>
        <p:nvGraphicFramePr>
          <p:cNvPr id="5" name="Table 5">
            <a:extLst>
              <a:ext uri="{FF2B5EF4-FFF2-40B4-BE49-F238E27FC236}">
                <a16:creationId xmlns:a16="http://schemas.microsoft.com/office/drawing/2014/main" id="{40AF6C48-8448-1D4D-8B2B-04359AA8237C}"/>
              </a:ext>
            </a:extLst>
          </p:cNvPr>
          <p:cNvGraphicFramePr>
            <a:graphicFrameLocks noGrp="1"/>
          </p:cNvGraphicFramePr>
          <p:nvPr/>
        </p:nvGraphicFramePr>
        <p:xfrm>
          <a:off x="1639409" y="3692844"/>
          <a:ext cx="6096000" cy="1483360"/>
        </p:xfrm>
        <a:graphic>
          <a:graphicData uri="http://schemas.openxmlformats.org/drawingml/2006/table">
            <a:tbl>
              <a:tblPr firstRow="1" bandRow="1">
                <a:tableStyleId>{5C22544A-7EE6-4342-B048-85BDC9FD1C3A}</a:tableStyleId>
              </a:tblPr>
              <a:tblGrid>
                <a:gridCol w="1524000">
                  <a:extLst>
                    <a:ext uri="{9D8B030D-6E8A-4147-A177-3AD203B41FA5}">
                      <a16:colId xmlns:a16="http://schemas.microsoft.com/office/drawing/2014/main" val="3986972049"/>
                    </a:ext>
                  </a:extLst>
                </a:gridCol>
                <a:gridCol w="1524000">
                  <a:extLst>
                    <a:ext uri="{9D8B030D-6E8A-4147-A177-3AD203B41FA5}">
                      <a16:colId xmlns:a16="http://schemas.microsoft.com/office/drawing/2014/main" val="3923862223"/>
                    </a:ext>
                  </a:extLst>
                </a:gridCol>
                <a:gridCol w="1524000">
                  <a:extLst>
                    <a:ext uri="{9D8B030D-6E8A-4147-A177-3AD203B41FA5}">
                      <a16:colId xmlns:a16="http://schemas.microsoft.com/office/drawing/2014/main" val="1875617481"/>
                    </a:ext>
                  </a:extLst>
                </a:gridCol>
                <a:gridCol w="1524000">
                  <a:extLst>
                    <a:ext uri="{9D8B030D-6E8A-4147-A177-3AD203B41FA5}">
                      <a16:colId xmlns:a16="http://schemas.microsoft.com/office/drawing/2014/main" val="2249237130"/>
                    </a:ext>
                  </a:extLst>
                </a:gridCol>
              </a:tblGrid>
              <a:tr h="370840">
                <a:tc>
                  <a:txBody>
                    <a:bodyPr/>
                    <a:lstStyle/>
                    <a:p>
                      <a:pPr algn="ctr"/>
                      <a:r>
                        <a:rPr lang="en-US" dirty="0"/>
                        <a:t>Date</a:t>
                      </a:r>
                    </a:p>
                  </a:txBody>
                  <a:tcPr anchor="ctr"/>
                </a:tc>
                <a:tc>
                  <a:txBody>
                    <a:bodyPr/>
                    <a:lstStyle/>
                    <a:p>
                      <a:pPr algn="ctr"/>
                      <a:r>
                        <a:rPr lang="en-US" dirty="0"/>
                        <a:t>Debt Topic</a:t>
                      </a:r>
                    </a:p>
                  </a:txBody>
                  <a:tcPr anchor="ctr"/>
                </a:tc>
                <a:tc>
                  <a:txBody>
                    <a:bodyPr/>
                    <a:lstStyle/>
                    <a:p>
                      <a:pPr algn="ctr"/>
                      <a:r>
                        <a:rPr lang="en-US" dirty="0"/>
                        <a:t>Plan To Fix</a:t>
                      </a:r>
                    </a:p>
                  </a:txBody>
                  <a:tcPr anchor="ctr"/>
                </a:tc>
                <a:tc>
                  <a:txBody>
                    <a:bodyPr/>
                    <a:lstStyle/>
                    <a:p>
                      <a:pPr algn="ctr"/>
                      <a:r>
                        <a:rPr lang="en-US" dirty="0"/>
                        <a:t>Status</a:t>
                      </a:r>
                    </a:p>
                  </a:txBody>
                  <a:tcPr anchor="ctr"/>
                </a:tc>
                <a:extLst>
                  <a:ext uri="{0D108BD9-81ED-4DB2-BD59-A6C34878D82A}">
                    <a16:rowId xmlns:a16="http://schemas.microsoft.com/office/drawing/2014/main" val="4265438640"/>
                  </a:ext>
                </a:extLst>
              </a:tr>
              <a:tr h="370840">
                <a:tc>
                  <a:txBody>
                    <a:bodyPr/>
                    <a:lstStyle/>
                    <a:p>
                      <a:pPr algn="ctr"/>
                      <a:endParaRPr lang="en-US" dirty="0"/>
                    </a:p>
                  </a:txBody>
                  <a:tcPr anchor="ctr"/>
                </a:tc>
                <a:tc>
                  <a:txBody>
                    <a:bodyPr/>
                    <a:lstStyle/>
                    <a:p>
                      <a:pPr algn="ctr"/>
                      <a:endParaRPr lang="en-US" dirty="0"/>
                    </a:p>
                  </a:txBody>
                  <a:tcPr anchor="ctr"/>
                </a:tc>
                <a:tc>
                  <a:txBody>
                    <a:bodyPr/>
                    <a:lstStyle/>
                    <a:p>
                      <a:pPr algn="ctr"/>
                      <a:endParaRPr lang="en-US"/>
                    </a:p>
                  </a:txBody>
                  <a:tcPr anchor="ctr"/>
                </a:tc>
                <a:tc>
                  <a:txBody>
                    <a:bodyPr/>
                    <a:lstStyle/>
                    <a:p>
                      <a:pPr algn="ctr"/>
                      <a:endParaRPr lang="en-US"/>
                    </a:p>
                  </a:txBody>
                  <a:tcPr anchor="ctr"/>
                </a:tc>
                <a:extLst>
                  <a:ext uri="{0D108BD9-81ED-4DB2-BD59-A6C34878D82A}">
                    <a16:rowId xmlns:a16="http://schemas.microsoft.com/office/drawing/2014/main" val="2109832644"/>
                  </a:ext>
                </a:extLst>
              </a:tr>
              <a:tr h="370840">
                <a:tc>
                  <a:txBody>
                    <a:bodyPr/>
                    <a:lstStyle/>
                    <a:p>
                      <a:pPr algn="ctr"/>
                      <a:endParaRPr lang="en-US"/>
                    </a:p>
                  </a:txBody>
                  <a:tcPr anchor="ctr"/>
                </a:tc>
                <a:tc>
                  <a:txBody>
                    <a:bodyPr/>
                    <a:lstStyle/>
                    <a:p>
                      <a:pPr algn="ctr"/>
                      <a:endParaRPr lang="en-US" dirty="0"/>
                    </a:p>
                  </a:txBody>
                  <a:tcPr anchor="ctr"/>
                </a:tc>
                <a:tc>
                  <a:txBody>
                    <a:bodyPr/>
                    <a:lstStyle/>
                    <a:p>
                      <a:pPr algn="ctr"/>
                      <a:endParaRPr lang="en-US"/>
                    </a:p>
                  </a:txBody>
                  <a:tcPr anchor="ctr"/>
                </a:tc>
                <a:tc>
                  <a:txBody>
                    <a:bodyPr/>
                    <a:lstStyle/>
                    <a:p>
                      <a:pPr algn="ctr"/>
                      <a:endParaRPr lang="en-US"/>
                    </a:p>
                  </a:txBody>
                  <a:tcPr anchor="ctr"/>
                </a:tc>
                <a:extLst>
                  <a:ext uri="{0D108BD9-81ED-4DB2-BD59-A6C34878D82A}">
                    <a16:rowId xmlns:a16="http://schemas.microsoft.com/office/drawing/2014/main" val="4269461660"/>
                  </a:ext>
                </a:extLst>
              </a:tr>
              <a:tr h="370840">
                <a:tc>
                  <a:txBody>
                    <a:bodyPr/>
                    <a:lstStyle/>
                    <a:p>
                      <a:pPr algn="ctr"/>
                      <a:endParaRPr lang="en-US"/>
                    </a:p>
                  </a:txBody>
                  <a:tcPr anchor="ctr"/>
                </a:tc>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extLst>
                  <a:ext uri="{0D108BD9-81ED-4DB2-BD59-A6C34878D82A}">
                    <a16:rowId xmlns:a16="http://schemas.microsoft.com/office/drawing/2014/main" val="1848331933"/>
                  </a:ext>
                </a:extLst>
              </a:tr>
            </a:tbl>
          </a:graphicData>
        </a:graphic>
      </p:graphicFrame>
      <p:sp>
        <p:nvSpPr>
          <p:cNvPr id="6" name="TextBox 5">
            <a:extLst>
              <a:ext uri="{FF2B5EF4-FFF2-40B4-BE49-F238E27FC236}">
                <a16:creationId xmlns:a16="http://schemas.microsoft.com/office/drawing/2014/main" id="{A5029B93-CBB4-7543-AA01-C5AB01419EE7}"/>
              </a:ext>
            </a:extLst>
          </p:cNvPr>
          <p:cNvSpPr txBox="1"/>
          <p:nvPr/>
        </p:nvSpPr>
        <p:spPr>
          <a:xfrm>
            <a:off x="325527" y="5565338"/>
            <a:ext cx="6948762" cy="1292662"/>
          </a:xfrm>
          <a:prstGeom prst="rect">
            <a:avLst/>
          </a:prstGeom>
          <a:noFill/>
        </p:spPr>
        <p:txBody>
          <a:bodyPr wrap="none" rtlCol="0">
            <a:spAutoFit/>
          </a:bodyPr>
          <a:lstStyle/>
          <a:p>
            <a:pPr marL="285750" indent="-285750">
              <a:buFont typeface="Arial" panose="020B0604020202020204" pitchFamily="34" charset="0"/>
              <a:buChar char="•"/>
            </a:pPr>
            <a:r>
              <a:rPr lang="en-US" dirty="0"/>
              <a:t>Bring this to 1:1 discussion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Weekly log throughout semester </a:t>
            </a:r>
            <a:r>
              <a:rPr lang="en-US" sz="2400" b="1" dirty="0">
                <a:solidFill>
                  <a:srgbClr val="C00000"/>
                </a:solidFill>
              </a:rPr>
              <a:t>10pt </a:t>
            </a:r>
            <a:r>
              <a:rPr lang="en-US" sz="2400" b="1" dirty="0">
                <a:solidFill>
                  <a:srgbClr val="C00000"/>
                </a:solidFill>
                <a:sym typeface="Wingdings" pitchFamily="2" charset="2"/>
              </a:rPr>
              <a:t> </a:t>
            </a:r>
            <a:r>
              <a:rPr lang="en-US" sz="2400" b="1" dirty="0">
                <a:solidFill>
                  <a:srgbClr val="C00000"/>
                </a:solidFill>
              </a:rPr>
              <a:t>extra credit </a:t>
            </a:r>
            <a:r>
              <a:rPr lang="en-US" b="1" dirty="0"/>
              <a:t>on Final</a:t>
            </a:r>
          </a:p>
          <a:p>
            <a:pPr marL="285750" indent="-285750">
              <a:buFont typeface="Arial" panose="020B0604020202020204" pitchFamily="34" charset="0"/>
              <a:buChar char="•"/>
            </a:pPr>
            <a:endParaRPr lang="en-US" dirty="0"/>
          </a:p>
        </p:txBody>
      </p:sp>
      <p:pic>
        <p:nvPicPr>
          <p:cNvPr id="1026" name="Picture 2" descr="InnoGames Techblog">
            <a:extLst>
              <a:ext uri="{FF2B5EF4-FFF2-40B4-BE49-F238E27FC236}">
                <a16:creationId xmlns:a16="http://schemas.microsoft.com/office/drawing/2014/main" id="{40A87F6B-7B42-3842-AF0B-83FD46D11E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31861" y="139332"/>
            <a:ext cx="910765" cy="12241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4787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94A60BD-5D52-E543-8575-86FD257DB7FD}"/>
              </a:ext>
            </a:extLst>
          </p:cNvPr>
          <p:cNvSpPr>
            <a:spLocks noGrp="1"/>
          </p:cNvSpPr>
          <p:nvPr>
            <p:ph type="body" sz="quarter" idx="11"/>
          </p:nvPr>
        </p:nvSpPr>
        <p:spPr>
          <a:xfrm>
            <a:off x="671756" y="2053590"/>
            <a:ext cx="7738765" cy="3532747"/>
          </a:xfrm>
        </p:spPr>
        <p:txBody>
          <a:bodyPr/>
          <a:lstStyle/>
          <a:p>
            <a:pPr marL="0" indent="0">
              <a:buNone/>
            </a:pPr>
            <a:endParaRPr lang="en-US" sz="2000" b="0" dirty="0"/>
          </a:p>
          <a:p>
            <a:r>
              <a:rPr lang="en-US" altLang="zh-CN" sz="2000" b="0" dirty="0"/>
              <a:t>Do</a:t>
            </a:r>
            <a:r>
              <a:rPr lang="zh-CN" altLang="en-US" sz="2000" b="0" dirty="0"/>
              <a:t> </a:t>
            </a:r>
            <a:r>
              <a:rPr lang="en-US" altLang="zh-CN" sz="2000" b="0" dirty="0"/>
              <a:t>the</a:t>
            </a:r>
            <a:r>
              <a:rPr lang="zh-CN" altLang="en-US" sz="2000" b="0" dirty="0"/>
              <a:t> </a:t>
            </a:r>
            <a:r>
              <a:rPr lang="en-US" altLang="zh-CN" sz="2000" b="0" dirty="0"/>
              <a:t>work</a:t>
            </a:r>
            <a:r>
              <a:rPr lang="zh-CN" altLang="en-US" sz="2000" b="0" dirty="0"/>
              <a:t> </a:t>
            </a:r>
            <a:r>
              <a:rPr lang="en-US" altLang="zh-CN" sz="2000" b="0" dirty="0"/>
              <a:t>yourself</a:t>
            </a:r>
            <a:endParaRPr lang="en-US" sz="2000" b="0" dirty="0"/>
          </a:p>
          <a:p>
            <a:endParaRPr lang="en-US" sz="2000" b="0" dirty="0"/>
          </a:p>
          <a:p>
            <a:r>
              <a:rPr lang="en-US" sz="2000" b="0" dirty="0"/>
              <a:t>It’s okay to get help from other people’s work/idea/code, </a:t>
            </a:r>
            <a:r>
              <a:rPr lang="en-US" sz="2000" b="0" dirty="0">
                <a:solidFill>
                  <a:srgbClr val="FF0000"/>
                </a:solidFill>
              </a:rPr>
              <a:t>but</a:t>
            </a:r>
            <a:r>
              <a:rPr lang="en-US" sz="2000" b="0" dirty="0"/>
              <a:t>:</a:t>
            </a:r>
          </a:p>
          <a:p>
            <a:endParaRPr lang="en-US" sz="2000" b="0" dirty="0"/>
          </a:p>
          <a:p>
            <a:pPr lvl="1"/>
            <a:r>
              <a:rPr lang="en-US" sz="1800" b="0" dirty="0"/>
              <a:t>Give credit : “I was using […] for help in this homework”</a:t>
            </a:r>
          </a:p>
          <a:p>
            <a:pPr marL="0" indent="0">
              <a:buNone/>
            </a:pPr>
            <a:endParaRPr lang="en-US" sz="1400" b="0" dirty="0"/>
          </a:p>
          <a:p>
            <a:r>
              <a:rPr lang="en-US" sz="2000" b="0" dirty="0"/>
              <a:t>Violation will be reported to department</a:t>
            </a:r>
          </a:p>
          <a:p>
            <a:pPr lvl="1"/>
            <a:endParaRPr lang="en-US" sz="1600" b="0" dirty="0"/>
          </a:p>
          <a:p>
            <a:pPr lvl="1"/>
            <a:r>
              <a:rPr lang="en-US" sz="1600" b="0" dirty="0"/>
              <a:t>School takes this </a:t>
            </a:r>
            <a:r>
              <a:rPr lang="en-US" sz="1600" b="0" dirty="0">
                <a:solidFill>
                  <a:srgbClr val="FF0000"/>
                </a:solidFill>
              </a:rPr>
              <a:t>VERY VERY</a:t>
            </a:r>
            <a:r>
              <a:rPr lang="en-US" sz="1600" b="0" dirty="0"/>
              <a:t> </a:t>
            </a:r>
            <a:r>
              <a:rPr lang="en-US" sz="1600" b="0" dirty="0">
                <a:solidFill>
                  <a:srgbClr val="FF0000"/>
                </a:solidFill>
              </a:rPr>
              <a:t>seriously</a:t>
            </a:r>
          </a:p>
        </p:txBody>
      </p:sp>
      <p:sp>
        <p:nvSpPr>
          <p:cNvPr id="3" name="Title 2">
            <a:extLst>
              <a:ext uri="{FF2B5EF4-FFF2-40B4-BE49-F238E27FC236}">
                <a16:creationId xmlns:a16="http://schemas.microsoft.com/office/drawing/2014/main" id="{EA61345E-B068-E54C-B330-A7490B31248E}"/>
              </a:ext>
            </a:extLst>
          </p:cNvPr>
          <p:cNvSpPr>
            <a:spLocks noGrp="1"/>
          </p:cNvSpPr>
          <p:nvPr>
            <p:ph type="title"/>
          </p:nvPr>
        </p:nvSpPr>
        <p:spPr/>
        <p:txBody>
          <a:bodyPr/>
          <a:lstStyle/>
          <a:p>
            <a:r>
              <a:rPr lang="en-US" dirty="0">
                <a:solidFill>
                  <a:srgbClr val="FF0000"/>
                </a:solidFill>
              </a:rPr>
              <a:t>Plagiarism</a:t>
            </a:r>
          </a:p>
        </p:txBody>
      </p:sp>
      <p:pic>
        <p:nvPicPr>
          <p:cNvPr id="3074" name="Picture 2" descr="Exclamation Sign Childrens Sketch Warning Tablet Stock Vector (Royalty  Free) 236058190">
            <a:extLst>
              <a:ext uri="{FF2B5EF4-FFF2-40B4-BE49-F238E27FC236}">
                <a16:creationId xmlns:a16="http://schemas.microsoft.com/office/drawing/2014/main" id="{58FCC048-E805-724C-9895-6DFD472650B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9473"/>
          <a:stretch/>
        </p:blipFill>
        <p:spPr bwMode="auto">
          <a:xfrm>
            <a:off x="7515922" y="209668"/>
            <a:ext cx="1472579" cy="14356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8612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Effect transition="in" filter="dissolve">
                                      <p:cBhvr>
                                        <p:cTn id="7" dur="500"/>
                                        <p:tgtEl>
                                          <p:spTgt spid="2">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
                                            <p:txEl>
                                              <p:pRg st="3" end="3"/>
                                            </p:txEl>
                                          </p:spTgt>
                                        </p:tgtEl>
                                        <p:attrNameLst>
                                          <p:attrName>style.visibility</p:attrName>
                                        </p:attrNameLst>
                                      </p:cBhvr>
                                      <p:to>
                                        <p:strVal val="visible"/>
                                      </p:to>
                                    </p:set>
                                    <p:animEffect transition="in" filter="dissolve">
                                      <p:cBhvr>
                                        <p:cTn id="12" dur="500"/>
                                        <p:tgtEl>
                                          <p:spTgt spid="2">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2">
                                            <p:txEl>
                                              <p:pRg st="5" end="5"/>
                                            </p:txEl>
                                          </p:spTgt>
                                        </p:tgtEl>
                                        <p:attrNameLst>
                                          <p:attrName>style.visibility</p:attrName>
                                        </p:attrNameLst>
                                      </p:cBhvr>
                                      <p:to>
                                        <p:strVal val="visible"/>
                                      </p:to>
                                    </p:set>
                                    <p:animEffect transition="in" filter="dissolve">
                                      <p:cBhvr>
                                        <p:cTn id="17" dur="500"/>
                                        <p:tgtEl>
                                          <p:spTgt spid="2">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2">
                                            <p:txEl>
                                              <p:pRg st="7" end="7"/>
                                            </p:txEl>
                                          </p:spTgt>
                                        </p:tgtEl>
                                        <p:attrNameLst>
                                          <p:attrName>style.visibility</p:attrName>
                                        </p:attrNameLst>
                                      </p:cBhvr>
                                      <p:to>
                                        <p:strVal val="visible"/>
                                      </p:to>
                                    </p:set>
                                    <p:animEffect transition="in" filter="dissolve">
                                      <p:cBhvr>
                                        <p:cTn id="22" dur="500"/>
                                        <p:tgtEl>
                                          <p:spTgt spid="2">
                                            <p:txEl>
                                              <p:pRg st="7" end="7"/>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2">
                                            <p:txEl>
                                              <p:pRg st="9" end="9"/>
                                            </p:txEl>
                                          </p:spTgt>
                                        </p:tgtEl>
                                        <p:attrNameLst>
                                          <p:attrName>style.visibility</p:attrName>
                                        </p:attrNameLst>
                                      </p:cBhvr>
                                      <p:to>
                                        <p:strVal val="visible"/>
                                      </p:to>
                                    </p:set>
                                    <p:animEffect transition="in" filter="dissolve">
                                      <p:cBhvr>
                                        <p:cTn id="27" dur="500"/>
                                        <p:tgtEl>
                                          <p:spTgt spid="2">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0687AC6-8517-9C49-8A0B-88292DC508E9}"/>
              </a:ext>
            </a:extLst>
          </p:cNvPr>
          <p:cNvSpPr>
            <a:spLocks noGrp="1"/>
          </p:cNvSpPr>
          <p:nvPr>
            <p:ph type="body" sz="quarter" idx="11"/>
          </p:nvPr>
        </p:nvSpPr>
        <p:spPr>
          <a:xfrm>
            <a:off x="161209" y="1860763"/>
            <a:ext cx="8821579" cy="1516615"/>
          </a:xfrm>
        </p:spPr>
        <p:txBody>
          <a:bodyPr/>
          <a:lstStyle/>
          <a:p>
            <a:r>
              <a:rPr lang="en-US" altLang="zh-CN" dirty="0"/>
              <a:t>Case</a:t>
            </a:r>
            <a:r>
              <a:rPr lang="zh-CN" altLang="en-US" dirty="0"/>
              <a:t> </a:t>
            </a:r>
            <a:r>
              <a:rPr lang="en-US" altLang="zh-CN" dirty="0"/>
              <a:t>1:</a:t>
            </a:r>
          </a:p>
          <a:p>
            <a:pPr lvl="1"/>
            <a:endParaRPr lang="en-US" sz="1100" dirty="0"/>
          </a:p>
          <a:p>
            <a:pPr lvl="1"/>
            <a:r>
              <a:rPr lang="en-US" altLang="zh-CN" b="0" dirty="0"/>
              <a:t>Stuck</a:t>
            </a:r>
            <a:r>
              <a:rPr lang="zh-CN" altLang="en-US" b="0" dirty="0"/>
              <a:t> </a:t>
            </a:r>
            <a:r>
              <a:rPr lang="en-US" altLang="zh-CN" b="0" dirty="0"/>
              <a:t>for</a:t>
            </a:r>
            <a:r>
              <a:rPr lang="zh-CN" altLang="en-US" b="0" dirty="0"/>
              <a:t> </a:t>
            </a:r>
            <a:r>
              <a:rPr lang="en-US" altLang="zh-CN" b="0" dirty="0"/>
              <a:t>2</a:t>
            </a:r>
            <a:r>
              <a:rPr lang="zh-CN" altLang="en-US" b="0" dirty="0"/>
              <a:t> </a:t>
            </a:r>
            <a:r>
              <a:rPr lang="en-US" altLang="zh-CN" b="0" dirty="0"/>
              <a:t>hours.</a:t>
            </a:r>
            <a:r>
              <a:rPr lang="zh-CN" altLang="en-US" b="0" dirty="0"/>
              <a:t> </a:t>
            </a:r>
            <a:r>
              <a:rPr lang="en-US" altLang="zh-CN" b="0" dirty="0"/>
              <a:t>Found</a:t>
            </a:r>
            <a:r>
              <a:rPr lang="zh-CN" altLang="en-US" b="0" dirty="0"/>
              <a:t> </a:t>
            </a:r>
            <a:r>
              <a:rPr lang="en-US" altLang="zh-CN" b="0" dirty="0"/>
              <a:t>an solution on</a:t>
            </a:r>
            <a:r>
              <a:rPr lang="zh-CN" altLang="en-US" b="0" dirty="0"/>
              <a:t> </a:t>
            </a:r>
            <a:r>
              <a:rPr lang="en-US" altLang="zh-CN" b="0" dirty="0" err="1"/>
              <a:t>stackoverflow.com</a:t>
            </a:r>
            <a:r>
              <a:rPr lang="en-US" altLang="zh-CN" b="0" dirty="0"/>
              <a:t>.</a:t>
            </a:r>
            <a:r>
              <a:rPr lang="zh-CN" altLang="en-US" b="0" dirty="0"/>
              <a:t> </a:t>
            </a:r>
            <a:r>
              <a:rPr lang="en-US" altLang="zh-CN" b="0" dirty="0"/>
              <a:t>Copied</a:t>
            </a:r>
            <a:r>
              <a:rPr lang="zh-CN" altLang="en-US" b="0" dirty="0"/>
              <a:t> </a:t>
            </a:r>
            <a:r>
              <a:rPr lang="en-US" altLang="zh-CN" b="0" dirty="0"/>
              <a:t>answer</a:t>
            </a:r>
            <a:r>
              <a:rPr lang="zh-CN" altLang="en-US" b="0" dirty="0"/>
              <a:t> </a:t>
            </a:r>
            <a:r>
              <a:rPr lang="en-US" altLang="zh-CN" b="0" dirty="0"/>
              <a:t>into</a:t>
            </a:r>
            <a:r>
              <a:rPr lang="zh-CN" altLang="en-US" b="0" dirty="0"/>
              <a:t> </a:t>
            </a:r>
            <a:r>
              <a:rPr lang="en-US" altLang="zh-CN" b="0" dirty="0"/>
              <a:t>homework</a:t>
            </a:r>
            <a:r>
              <a:rPr lang="zh-CN" altLang="en-US" b="0" dirty="0"/>
              <a:t> </a:t>
            </a:r>
            <a:r>
              <a:rPr lang="en-US" altLang="zh-CN" b="0" dirty="0"/>
              <a:t>without</a:t>
            </a:r>
            <a:r>
              <a:rPr lang="zh-CN" altLang="en-US" b="0" dirty="0"/>
              <a:t> </a:t>
            </a:r>
            <a:r>
              <a:rPr lang="en-US" altLang="zh-CN" b="0" dirty="0"/>
              <a:t>changes</a:t>
            </a:r>
            <a:r>
              <a:rPr lang="zh-CN" altLang="en-US" b="0" dirty="0"/>
              <a:t> </a:t>
            </a:r>
            <a:r>
              <a:rPr lang="en-US" altLang="zh-CN" b="0" dirty="0"/>
              <a:t>and</a:t>
            </a:r>
            <a:r>
              <a:rPr lang="zh-CN" altLang="en-US" b="0" dirty="0"/>
              <a:t> </a:t>
            </a:r>
            <a:r>
              <a:rPr lang="en-US" altLang="zh-CN" b="0" dirty="0"/>
              <a:t>submit.</a:t>
            </a:r>
            <a:endParaRPr lang="en-US" b="0" dirty="0"/>
          </a:p>
        </p:txBody>
      </p:sp>
      <p:sp>
        <p:nvSpPr>
          <p:cNvPr id="3" name="Title 2">
            <a:extLst>
              <a:ext uri="{FF2B5EF4-FFF2-40B4-BE49-F238E27FC236}">
                <a16:creationId xmlns:a16="http://schemas.microsoft.com/office/drawing/2014/main" id="{5E0D2FAD-B4C7-664A-8059-D87C2755C4C1}"/>
              </a:ext>
            </a:extLst>
          </p:cNvPr>
          <p:cNvSpPr>
            <a:spLocks noGrp="1"/>
          </p:cNvSpPr>
          <p:nvPr>
            <p:ph type="title"/>
          </p:nvPr>
        </p:nvSpPr>
        <p:spPr/>
        <p:txBody>
          <a:bodyPr/>
          <a:lstStyle/>
          <a:p>
            <a:r>
              <a:rPr lang="en-US" altLang="zh-CN" dirty="0"/>
              <a:t>Is</a:t>
            </a:r>
            <a:r>
              <a:rPr lang="zh-CN" altLang="en-US" dirty="0"/>
              <a:t> </a:t>
            </a:r>
            <a:r>
              <a:rPr lang="en-US" altLang="zh-CN" dirty="0"/>
              <a:t>it</a:t>
            </a:r>
            <a:r>
              <a:rPr lang="zh-CN" altLang="en-US" dirty="0"/>
              <a:t> </a:t>
            </a:r>
            <a:r>
              <a:rPr lang="en-US" altLang="zh-CN" dirty="0">
                <a:solidFill>
                  <a:srgbClr val="FF0000"/>
                </a:solidFill>
              </a:rPr>
              <a:t>Plagiarism</a:t>
            </a:r>
            <a:r>
              <a:rPr lang="en-US" altLang="zh-CN" dirty="0"/>
              <a:t>?</a:t>
            </a:r>
            <a:endParaRPr lang="en-US" dirty="0"/>
          </a:p>
        </p:txBody>
      </p:sp>
      <p:sp>
        <p:nvSpPr>
          <p:cNvPr id="4" name="TextBox 3">
            <a:extLst>
              <a:ext uri="{FF2B5EF4-FFF2-40B4-BE49-F238E27FC236}">
                <a16:creationId xmlns:a16="http://schemas.microsoft.com/office/drawing/2014/main" id="{AA73D65C-F53F-0847-8118-3E590BCC04A5}"/>
              </a:ext>
            </a:extLst>
          </p:cNvPr>
          <p:cNvSpPr txBox="1"/>
          <p:nvPr/>
        </p:nvSpPr>
        <p:spPr>
          <a:xfrm>
            <a:off x="7084194" y="3291840"/>
            <a:ext cx="184731" cy="369332"/>
          </a:xfrm>
          <a:prstGeom prst="rect">
            <a:avLst/>
          </a:prstGeom>
          <a:noFill/>
        </p:spPr>
        <p:txBody>
          <a:bodyPr wrap="none" rtlCol="0">
            <a:spAutoFit/>
          </a:bodyPr>
          <a:lstStyle/>
          <a:p>
            <a:endParaRPr lang="en-US" dirty="0"/>
          </a:p>
        </p:txBody>
      </p:sp>
      <p:sp>
        <p:nvSpPr>
          <p:cNvPr id="5" name="TextBox 4">
            <a:extLst>
              <a:ext uri="{FF2B5EF4-FFF2-40B4-BE49-F238E27FC236}">
                <a16:creationId xmlns:a16="http://schemas.microsoft.com/office/drawing/2014/main" id="{19001739-82EE-1C43-A449-AA593DCA8857}"/>
              </a:ext>
            </a:extLst>
          </p:cNvPr>
          <p:cNvSpPr txBox="1"/>
          <p:nvPr/>
        </p:nvSpPr>
        <p:spPr>
          <a:xfrm>
            <a:off x="6699182" y="3252418"/>
            <a:ext cx="1672253" cy="369332"/>
          </a:xfrm>
          <a:prstGeom prst="rect">
            <a:avLst/>
          </a:prstGeom>
          <a:noFill/>
        </p:spPr>
        <p:txBody>
          <a:bodyPr wrap="none" rtlCol="0">
            <a:spAutoFit/>
          </a:bodyPr>
          <a:lstStyle/>
          <a:p>
            <a:r>
              <a:rPr lang="en-US" altLang="zh-CN" b="1" dirty="0">
                <a:solidFill>
                  <a:srgbClr val="FF0000"/>
                </a:solidFill>
                <a:latin typeface="Cavolini" panose="03000502040302020204" pitchFamily="66" charset="0"/>
                <a:cs typeface="Cavolini" panose="03000502040302020204" pitchFamily="66" charset="0"/>
              </a:rPr>
              <a:t>Plagiarism!!</a:t>
            </a:r>
            <a:endParaRPr lang="en-US" b="1" dirty="0">
              <a:latin typeface="Cavolini" panose="03000502040302020204" pitchFamily="66" charset="0"/>
              <a:cs typeface="Cavolini" panose="03000502040302020204" pitchFamily="66" charset="0"/>
            </a:endParaRPr>
          </a:p>
        </p:txBody>
      </p:sp>
      <p:sp>
        <p:nvSpPr>
          <p:cNvPr id="6" name="Text Placeholder 1">
            <a:extLst>
              <a:ext uri="{FF2B5EF4-FFF2-40B4-BE49-F238E27FC236}">
                <a16:creationId xmlns:a16="http://schemas.microsoft.com/office/drawing/2014/main" id="{A712E0CE-CB50-2742-89A6-F49502B3D0CE}"/>
              </a:ext>
            </a:extLst>
          </p:cNvPr>
          <p:cNvSpPr txBox="1">
            <a:spLocks/>
          </p:cNvSpPr>
          <p:nvPr/>
        </p:nvSpPr>
        <p:spPr>
          <a:xfrm>
            <a:off x="161210" y="4333941"/>
            <a:ext cx="8821579" cy="1516615"/>
          </a:xfrm>
          <a:prstGeom prst="rect">
            <a:avLst/>
          </a:prstGeom>
        </p:spPr>
        <p:txBody>
          <a:bodyPr/>
          <a:lstStyle>
            <a:lvl1pPr marL="342900" indent="-342900" algn="l" defTabSz="457200" rtl="0" eaLnBrk="1" latinLnBrk="0" hangingPunct="1">
              <a:spcBef>
                <a:spcPct val="20000"/>
              </a:spcBef>
              <a:buFont typeface="Lucida Grande"/>
              <a:buChar char="&gt;"/>
              <a:defRPr sz="2400" b="1" i="0" kern="1200" baseline="0">
                <a:solidFill>
                  <a:srgbClr val="4B2E83"/>
                </a:solidFill>
                <a:latin typeface="Open Sans"/>
                <a:ea typeface="+mn-ea"/>
                <a:cs typeface="Open Sans"/>
              </a:defRPr>
            </a:lvl1pPr>
            <a:lvl2pPr marL="742950" indent="-285750" algn="l" defTabSz="457200" rtl="0" eaLnBrk="1" latinLnBrk="0" hangingPunct="1">
              <a:spcBef>
                <a:spcPct val="20000"/>
              </a:spcBef>
              <a:buFont typeface="Arial"/>
              <a:buChar char="–"/>
              <a:defRPr sz="2000" b="1" i="0" kern="1200" baseline="0">
                <a:solidFill>
                  <a:srgbClr val="4B2E83"/>
                </a:solidFill>
                <a:latin typeface="Open Sans"/>
                <a:ea typeface="+mn-ea"/>
                <a:cs typeface="Open Sans"/>
              </a:defRPr>
            </a:lvl2pPr>
            <a:lvl3pPr marL="1143000" indent="-228600" algn="l" defTabSz="457200" rtl="0" eaLnBrk="1" latinLnBrk="0" hangingPunct="1">
              <a:spcBef>
                <a:spcPct val="20000"/>
              </a:spcBef>
              <a:buSzPct val="100000"/>
              <a:buFont typeface="Lucida Grande"/>
              <a:buChar char="&gt;"/>
              <a:defRPr sz="1800" b="1" i="0" kern="1200" baseline="0">
                <a:solidFill>
                  <a:srgbClr val="4B2E83"/>
                </a:solidFill>
                <a:latin typeface="Open Sans"/>
                <a:ea typeface="+mn-ea"/>
                <a:cs typeface="Open Sans"/>
              </a:defRPr>
            </a:lvl3pPr>
            <a:lvl4pPr marL="1600200" indent="-228600" algn="l" defTabSz="457200" rtl="0" eaLnBrk="1" latinLnBrk="0" hangingPunct="1">
              <a:spcBef>
                <a:spcPct val="20000"/>
              </a:spcBef>
              <a:buFont typeface="Arial"/>
              <a:buChar char="–"/>
              <a:defRPr sz="1600" b="1" i="0" kern="1200" baseline="0">
                <a:solidFill>
                  <a:srgbClr val="4B2E83"/>
                </a:solidFill>
                <a:latin typeface="Open Sans"/>
                <a:ea typeface="+mn-ea"/>
                <a:cs typeface="Open Sans"/>
              </a:defRPr>
            </a:lvl4pPr>
            <a:lvl5pPr marL="2057400" indent="-228600" algn="l" defTabSz="457200" rtl="0" eaLnBrk="1" latinLnBrk="0" hangingPunct="1">
              <a:spcBef>
                <a:spcPct val="20000"/>
              </a:spcBef>
              <a:buFont typeface="Lucida Grande"/>
              <a:buChar char="&gt;"/>
              <a:defRPr sz="1400" b="1" i="0" kern="1200" baseline="0">
                <a:solidFill>
                  <a:srgbClr val="4B2E83"/>
                </a:solidFill>
                <a:latin typeface="Open Sans"/>
                <a:ea typeface="+mn-ea"/>
                <a:cs typeface="Open San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lvl="1"/>
            <a:r>
              <a:rPr lang="en-US" altLang="zh-CN" b="0" dirty="0"/>
              <a:t>Instead,</a:t>
            </a:r>
            <a:r>
              <a:rPr lang="zh-CN" altLang="en-US" b="0" dirty="0"/>
              <a:t> </a:t>
            </a:r>
            <a:r>
              <a:rPr lang="en-US" altLang="zh-CN" b="0" dirty="0"/>
              <a:t>understand</a:t>
            </a:r>
            <a:r>
              <a:rPr lang="zh-CN" altLang="en-US" b="0" dirty="0"/>
              <a:t> </a:t>
            </a:r>
            <a:r>
              <a:rPr lang="en-US" altLang="zh-CN" b="0" dirty="0"/>
              <a:t>the</a:t>
            </a:r>
            <a:r>
              <a:rPr lang="zh-CN" altLang="en-US" b="0" dirty="0"/>
              <a:t> </a:t>
            </a:r>
            <a:r>
              <a:rPr lang="en-US" altLang="zh-CN" b="0" dirty="0"/>
              <a:t>idea</a:t>
            </a:r>
            <a:r>
              <a:rPr lang="zh-CN" altLang="en-US" b="0" dirty="0"/>
              <a:t> </a:t>
            </a:r>
            <a:r>
              <a:rPr lang="en-US" altLang="zh-CN" b="0" dirty="0"/>
              <a:t>from</a:t>
            </a:r>
            <a:r>
              <a:rPr lang="zh-CN" altLang="en-US" b="0" dirty="0"/>
              <a:t> </a:t>
            </a:r>
            <a:r>
              <a:rPr lang="en-US" altLang="zh-CN" b="0" dirty="0"/>
              <a:t>the</a:t>
            </a:r>
            <a:r>
              <a:rPr lang="zh-CN" altLang="en-US" b="0" dirty="0"/>
              <a:t> </a:t>
            </a:r>
            <a:r>
              <a:rPr lang="en-US" altLang="zh-CN" b="0" dirty="0"/>
              <a:t>help</a:t>
            </a:r>
            <a:r>
              <a:rPr lang="zh-CN" altLang="en-US" b="0" dirty="0"/>
              <a:t> </a:t>
            </a:r>
            <a:r>
              <a:rPr lang="en-US" altLang="zh-CN" b="0" dirty="0"/>
              <a:t>source,</a:t>
            </a:r>
            <a:r>
              <a:rPr lang="zh-CN" altLang="en-US" b="0" dirty="0"/>
              <a:t> </a:t>
            </a:r>
            <a:r>
              <a:rPr lang="en-US" altLang="zh-CN" b="0" dirty="0"/>
              <a:t>and</a:t>
            </a:r>
            <a:r>
              <a:rPr lang="zh-CN" altLang="en-US" b="0" dirty="0"/>
              <a:t> </a:t>
            </a:r>
            <a:r>
              <a:rPr lang="en-US" altLang="zh-CN" b="0" dirty="0"/>
              <a:t>then</a:t>
            </a:r>
            <a:r>
              <a:rPr lang="zh-CN" altLang="en-US" b="0" dirty="0"/>
              <a:t> </a:t>
            </a:r>
            <a:r>
              <a:rPr lang="en-US" altLang="zh-CN" b="0" dirty="0"/>
              <a:t>write</a:t>
            </a:r>
            <a:r>
              <a:rPr lang="zh-CN" altLang="en-US" b="0" dirty="0"/>
              <a:t> </a:t>
            </a:r>
            <a:r>
              <a:rPr lang="en-US" altLang="zh-CN" b="0" dirty="0"/>
              <a:t>the</a:t>
            </a:r>
            <a:r>
              <a:rPr lang="zh-CN" altLang="en-US" b="0" dirty="0"/>
              <a:t> </a:t>
            </a:r>
            <a:r>
              <a:rPr lang="en-US" altLang="zh-CN" b="0" dirty="0"/>
              <a:t>code</a:t>
            </a:r>
            <a:r>
              <a:rPr lang="zh-CN" altLang="en-US" b="0" dirty="0"/>
              <a:t> </a:t>
            </a:r>
            <a:r>
              <a:rPr lang="en-US" altLang="zh-CN" b="0" dirty="0"/>
              <a:t>yourself.</a:t>
            </a:r>
            <a:r>
              <a:rPr lang="zh-CN" altLang="en-US" b="0" dirty="0"/>
              <a:t> </a:t>
            </a:r>
            <a:r>
              <a:rPr lang="en-US" altLang="zh-CN" b="0" dirty="0"/>
              <a:t>Better</a:t>
            </a:r>
            <a:r>
              <a:rPr lang="zh-CN" altLang="en-US" b="0" dirty="0"/>
              <a:t> </a:t>
            </a:r>
            <a:r>
              <a:rPr lang="en-US" altLang="zh-CN" b="0" dirty="0"/>
              <a:t>yet,</a:t>
            </a:r>
            <a:r>
              <a:rPr lang="zh-CN" altLang="en-US" b="0" dirty="0"/>
              <a:t> </a:t>
            </a:r>
            <a:r>
              <a:rPr lang="en-US" altLang="zh-CN" b="0" dirty="0"/>
              <a:t>make</a:t>
            </a:r>
            <a:r>
              <a:rPr lang="zh-CN" altLang="en-US" b="0" dirty="0"/>
              <a:t> </a:t>
            </a:r>
            <a:r>
              <a:rPr lang="en-US" altLang="zh-CN" b="0" dirty="0"/>
              <a:t>some</a:t>
            </a:r>
            <a:r>
              <a:rPr lang="zh-CN" altLang="en-US" b="0" dirty="0"/>
              <a:t> </a:t>
            </a:r>
            <a:r>
              <a:rPr lang="en-US" altLang="zh-CN" b="0" dirty="0"/>
              <a:t>improvement.</a:t>
            </a:r>
            <a:endParaRPr lang="en-US" b="0" dirty="0"/>
          </a:p>
        </p:txBody>
      </p:sp>
    </p:spTree>
    <p:extLst>
      <p:ext uri="{BB962C8B-B14F-4D97-AF65-F5344CB8AC3E}">
        <p14:creationId xmlns:p14="http://schemas.microsoft.com/office/powerpoint/2010/main" val="479142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5" grpId="0"/>
      <p:bldP spid="6"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0687AC6-8517-9C49-8A0B-88292DC508E9}"/>
              </a:ext>
            </a:extLst>
          </p:cNvPr>
          <p:cNvSpPr>
            <a:spLocks noGrp="1"/>
          </p:cNvSpPr>
          <p:nvPr>
            <p:ph type="body" sz="quarter" idx="11"/>
          </p:nvPr>
        </p:nvSpPr>
        <p:spPr>
          <a:xfrm>
            <a:off x="161209" y="1860763"/>
            <a:ext cx="8821579" cy="1516615"/>
          </a:xfrm>
        </p:spPr>
        <p:txBody>
          <a:bodyPr/>
          <a:lstStyle/>
          <a:p>
            <a:r>
              <a:rPr lang="en-US" altLang="zh-CN" dirty="0"/>
              <a:t>Case</a:t>
            </a:r>
            <a:r>
              <a:rPr lang="zh-CN" altLang="en-US" dirty="0"/>
              <a:t> </a:t>
            </a:r>
            <a:r>
              <a:rPr lang="en-US" altLang="zh-CN" dirty="0"/>
              <a:t>2:</a:t>
            </a:r>
          </a:p>
          <a:p>
            <a:pPr lvl="1"/>
            <a:endParaRPr lang="en-US" sz="1100" dirty="0"/>
          </a:p>
          <a:p>
            <a:pPr lvl="1"/>
            <a:r>
              <a:rPr lang="en-US" altLang="zh-CN" b="0" dirty="0"/>
              <a:t>Had</a:t>
            </a:r>
            <a:r>
              <a:rPr lang="zh-CN" altLang="en-US" b="0" dirty="0"/>
              <a:t> </a:t>
            </a:r>
            <a:r>
              <a:rPr lang="en-US" altLang="zh-CN" b="0" dirty="0"/>
              <a:t>discussion</a:t>
            </a:r>
            <a:r>
              <a:rPr lang="zh-CN" altLang="en-US" b="0" dirty="0"/>
              <a:t> </a:t>
            </a:r>
            <a:r>
              <a:rPr lang="en-US" altLang="zh-CN" b="0" dirty="0"/>
              <a:t>with</a:t>
            </a:r>
            <a:r>
              <a:rPr lang="zh-CN" altLang="en-US" b="0" dirty="0"/>
              <a:t> </a:t>
            </a:r>
            <a:r>
              <a:rPr lang="en-US" altLang="zh-CN" b="0" dirty="0"/>
              <a:t>friends,</a:t>
            </a:r>
            <a:r>
              <a:rPr lang="zh-CN" altLang="en-US" b="0" dirty="0"/>
              <a:t> </a:t>
            </a:r>
            <a:r>
              <a:rPr lang="en-US" altLang="zh-CN" b="0" dirty="0"/>
              <a:t>classmates,</a:t>
            </a:r>
            <a:r>
              <a:rPr lang="zh-CN" altLang="en-US" b="0" dirty="0"/>
              <a:t> </a:t>
            </a:r>
            <a:r>
              <a:rPr lang="en-US" altLang="zh-CN" b="0" dirty="0"/>
              <a:t>TA</a:t>
            </a:r>
            <a:r>
              <a:rPr lang="zh-CN" altLang="en-US" b="0" dirty="0"/>
              <a:t> </a:t>
            </a:r>
            <a:r>
              <a:rPr lang="en-US" altLang="zh-CN" b="0" dirty="0"/>
              <a:t>and/or</a:t>
            </a:r>
            <a:r>
              <a:rPr lang="zh-CN" altLang="en-US" b="0" dirty="0"/>
              <a:t> </a:t>
            </a:r>
            <a:r>
              <a:rPr lang="en-US" altLang="zh-CN" b="0" dirty="0"/>
              <a:t>instructor.</a:t>
            </a:r>
            <a:r>
              <a:rPr lang="zh-CN" altLang="en-US" b="0" dirty="0"/>
              <a:t> </a:t>
            </a:r>
            <a:r>
              <a:rPr lang="en-US" altLang="zh-CN" b="0" dirty="0"/>
              <a:t>Write</a:t>
            </a:r>
            <a:r>
              <a:rPr lang="zh-CN" altLang="en-US" b="0" dirty="0"/>
              <a:t> </a:t>
            </a:r>
            <a:r>
              <a:rPr lang="en-US" altLang="zh-CN" b="0" dirty="0"/>
              <a:t>code</a:t>
            </a:r>
            <a:r>
              <a:rPr lang="zh-CN" altLang="en-US" b="0" dirty="0"/>
              <a:t> </a:t>
            </a:r>
            <a:r>
              <a:rPr lang="en-US" altLang="zh-CN" b="0" dirty="0"/>
              <a:t>based</a:t>
            </a:r>
            <a:r>
              <a:rPr lang="zh-CN" altLang="en-US" b="0" dirty="0"/>
              <a:t> </a:t>
            </a:r>
            <a:r>
              <a:rPr lang="en-US" altLang="zh-CN" b="0" dirty="0"/>
              <a:t>on</a:t>
            </a:r>
            <a:r>
              <a:rPr lang="zh-CN" altLang="en-US" b="0" dirty="0"/>
              <a:t> </a:t>
            </a:r>
            <a:r>
              <a:rPr lang="en-US" altLang="zh-CN" b="0" dirty="0"/>
              <a:t>your</a:t>
            </a:r>
            <a:r>
              <a:rPr lang="zh-CN" altLang="en-US" b="0" dirty="0"/>
              <a:t> </a:t>
            </a:r>
            <a:r>
              <a:rPr lang="en-US" altLang="zh-CN" b="0" dirty="0"/>
              <a:t>understanding.</a:t>
            </a:r>
            <a:r>
              <a:rPr lang="zh-CN" altLang="en-US" b="0" dirty="0"/>
              <a:t> </a:t>
            </a:r>
            <a:endParaRPr lang="en-US" b="0" dirty="0"/>
          </a:p>
        </p:txBody>
      </p:sp>
      <p:sp>
        <p:nvSpPr>
          <p:cNvPr id="3" name="Title 2">
            <a:extLst>
              <a:ext uri="{FF2B5EF4-FFF2-40B4-BE49-F238E27FC236}">
                <a16:creationId xmlns:a16="http://schemas.microsoft.com/office/drawing/2014/main" id="{5E0D2FAD-B4C7-664A-8059-D87C2755C4C1}"/>
              </a:ext>
            </a:extLst>
          </p:cNvPr>
          <p:cNvSpPr>
            <a:spLocks noGrp="1"/>
          </p:cNvSpPr>
          <p:nvPr>
            <p:ph type="title"/>
          </p:nvPr>
        </p:nvSpPr>
        <p:spPr/>
        <p:txBody>
          <a:bodyPr/>
          <a:lstStyle/>
          <a:p>
            <a:r>
              <a:rPr lang="en-US" altLang="zh-CN" dirty="0"/>
              <a:t>Is</a:t>
            </a:r>
            <a:r>
              <a:rPr lang="zh-CN" altLang="en-US" dirty="0"/>
              <a:t> </a:t>
            </a:r>
            <a:r>
              <a:rPr lang="en-US" altLang="zh-CN" dirty="0"/>
              <a:t>it</a:t>
            </a:r>
            <a:r>
              <a:rPr lang="zh-CN" altLang="en-US" dirty="0"/>
              <a:t> </a:t>
            </a:r>
            <a:r>
              <a:rPr lang="en-US" altLang="zh-CN" dirty="0">
                <a:solidFill>
                  <a:srgbClr val="FF0000"/>
                </a:solidFill>
              </a:rPr>
              <a:t>Plagiarism</a:t>
            </a:r>
            <a:r>
              <a:rPr lang="en-US" altLang="zh-CN" dirty="0"/>
              <a:t>?</a:t>
            </a:r>
            <a:endParaRPr lang="en-US" dirty="0"/>
          </a:p>
        </p:txBody>
      </p:sp>
      <p:sp>
        <p:nvSpPr>
          <p:cNvPr id="4" name="TextBox 3">
            <a:extLst>
              <a:ext uri="{FF2B5EF4-FFF2-40B4-BE49-F238E27FC236}">
                <a16:creationId xmlns:a16="http://schemas.microsoft.com/office/drawing/2014/main" id="{AA73D65C-F53F-0847-8118-3E590BCC04A5}"/>
              </a:ext>
            </a:extLst>
          </p:cNvPr>
          <p:cNvSpPr txBox="1"/>
          <p:nvPr/>
        </p:nvSpPr>
        <p:spPr>
          <a:xfrm>
            <a:off x="7084194" y="3291840"/>
            <a:ext cx="184731" cy="369332"/>
          </a:xfrm>
          <a:prstGeom prst="rect">
            <a:avLst/>
          </a:prstGeom>
          <a:noFill/>
        </p:spPr>
        <p:txBody>
          <a:bodyPr wrap="none" rtlCol="0">
            <a:spAutoFit/>
          </a:bodyPr>
          <a:lstStyle/>
          <a:p>
            <a:endParaRPr lang="en-US" dirty="0"/>
          </a:p>
        </p:txBody>
      </p:sp>
      <p:sp>
        <p:nvSpPr>
          <p:cNvPr id="5" name="TextBox 4">
            <a:extLst>
              <a:ext uri="{FF2B5EF4-FFF2-40B4-BE49-F238E27FC236}">
                <a16:creationId xmlns:a16="http://schemas.microsoft.com/office/drawing/2014/main" id="{19001739-82EE-1C43-A449-AA593DCA8857}"/>
              </a:ext>
            </a:extLst>
          </p:cNvPr>
          <p:cNvSpPr txBox="1"/>
          <p:nvPr/>
        </p:nvSpPr>
        <p:spPr>
          <a:xfrm>
            <a:off x="5678904" y="3443558"/>
            <a:ext cx="2276585" cy="369332"/>
          </a:xfrm>
          <a:prstGeom prst="rect">
            <a:avLst/>
          </a:prstGeom>
          <a:noFill/>
        </p:spPr>
        <p:txBody>
          <a:bodyPr wrap="none" rtlCol="0">
            <a:spAutoFit/>
          </a:bodyPr>
          <a:lstStyle/>
          <a:p>
            <a:r>
              <a:rPr lang="en-US" altLang="zh-CN" b="1" dirty="0">
                <a:solidFill>
                  <a:srgbClr val="00B050"/>
                </a:solidFill>
                <a:latin typeface="Cavolini" panose="03000502040302020204" pitchFamily="66" charset="0"/>
                <a:cs typeface="Cavolini" panose="03000502040302020204" pitchFamily="66" charset="0"/>
              </a:rPr>
              <a:t>NOT</a:t>
            </a:r>
            <a:r>
              <a:rPr lang="zh-CN" altLang="en-US" b="1" dirty="0">
                <a:solidFill>
                  <a:srgbClr val="00B050"/>
                </a:solidFill>
                <a:latin typeface="Cavolini" panose="03000502040302020204" pitchFamily="66" charset="0"/>
                <a:cs typeface="Cavolini" panose="03000502040302020204" pitchFamily="66" charset="0"/>
              </a:rPr>
              <a:t> </a:t>
            </a:r>
            <a:r>
              <a:rPr lang="en-US" altLang="zh-CN" b="1" dirty="0">
                <a:solidFill>
                  <a:srgbClr val="00B050"/>
                </a:solidFill>
                <a:latin typeface="Cavolini" panose="03000502040302020204" pitchFamily="66" charset="0"/>
                <a:cs typeface="Cavolini" panose="03000502040302020204" pitchFamily="66" charset="0"/>
              </a:rPr>
              <a:t>Plagiarism!!</a:t>
            </a:r>
            <a:endParaRPr lang="en-US" b="1" dirty="0">
              <a:solidFill>
                <a:srgbClr val="00B050"/>
              </a:solidFill>
              <a:latin typeface="Cavolini" panose="03000502040302020204" pitchFamily="66" charset="0"/>
              <a:cs typeface="Cavolini" panose="03000502040302020204" pitchFamily="66" charset="0"/>
            </a:endParaRPr>
          </a:p>
        </p:txBody>
      </p:sp>
    </p:spTree>
    <p:extLst>
      <p:ext uri="{BB962C8B-B14F-4D97-AF65-F5344CB8AC3E}">
        <p14:creationId xmlns:p14="http://schemas.microsoft.com/office/powerpoint/2010/main" val="2180716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5"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0687AC6-8517-9C49-8A0B-88292DC508E9}"/>
              </a:ext>
            </a:extLst>
          </p:cNvPr>
          <p:cNvSpPr>
            <a:spLocks noGrp="1"/>
          </p:cNvSpPr>
          <p:nvPr>
            <p:ph type="body" sz="quarter" idx="11"/>
          </p:nvPr>
        </p:nvSpPr>
        <p:spPr>
          <a:xfrm>
            <a:off x="161209" y="1860763"/>
            <a:ext cx="8821579" cy="1516615"/>
          </a:xfrm>
        </p:spPr>
        <p:txBody>
          <a:bodyPr/>
          <a:lstStyle/>
          <a:p>
            <a:r>
              <a:rPr lang="en-US" altLang="zh-CN" dirty="0"/>
              <a:t>Case</a:t>
            </a:r>
            <a:r>
              <a:rPr lang="zh-CN" altLang="en-US" dirty="0"/>
              <a:t> </a:t>
            </a:r>
            <a:r>
              <a:rPr lang="en-US" altLang="zh-CN" dirty="0"/>
              <a:t>3:</a:t>
            </a:r>
          </a:p>
          <a:p>
            <a:pPr lvl="1"/>
            <a:endParaRPr lang="en-US" sz="1100" dirty="0"/>
          </a:p>
          <a:p>
            <a:pPr lvl="1"/>
            <a:r>
              <a:rPr lang="en-US" altLang="zh-CN" b="0" dirty="0"/>
              <a:t>Ask</a:t>
            </a:r>
            <a:r>
              <a:rPr lang="zh-CN" altLang="en-US" b="0" dirty="0"/>
              <a:t> </a:t>
            </a:r>
            <a:r>
              <a:rPr lang="en-US" altLang="zh-CN" b="0" dirty="0"/>
              <a:t>homework</a:t>
            </a:r>
            <a:r>
              <a:rPr lang="zh-CN" altLang="en-US" b="0" dirty="0"/>
              <a:t> </a:t>
            </a:r>
            <a:r>
              <a:rPr lang="en-US" altLang="zh-CN" b="0" dirty="0"/>
              <a:t>at</a:t>
            </a:r>
            <a:r>
              <a:rPr lang="zh-CN" altLang="en-US" b="0" dirty="0"/>
              <a:t> </a:t>
            </a:r>
            <a:r>
              <a:rPr lang="en-US" altLang="zh-CN" b="0" dirty="0"/>
              <a:t>paid-for-help</a:t>
            </a:r>
            <a:r>
              <a:rPr lang="zh-CN" altLang="en-US" b="0" dirty="0"/>
              <a:t> </a:t>
            </a:r>
            <a:r>
              <a:rPr lang="en-US" altLang="zh-CN" b="0" dirty="0"/>
              <a:t>service,</a:t>
            </a:r>
            <a:r>
              <a:rPr lang="zh-CN" altLang="en-US" b="0" dirty="0"/>
              <a:t> </a:t>
            </a:r>
            <a:r>
              <a:rPr lang="en-US" altLang="zh-CN" b="0" dirty="0"/>
              <a:t>someone</a:t>
            </a:r>
            <a:r>
              <a:rPr lang="zh-CN" altLang="en-US" b="0" dirty="0"/>
              <a:t> </a:t>
            </a:r>
            <a:r>
              <a:rPr lang="en-US" altLang="zh-CN" b="0" dirty="0"/>
              <a:t>there</a:t>
            </a:r>
            <a:r>
              <a:rPr lang="zh-CN" altLang="en-US" b="0" dirty="0"/>
              <a:t> </a:t>
            </a:r>
            <a:r>
              <a:rPr lang="en-US" altLang="zh-CN" b="0" dirty="0"/>
              <a:t>wrote</a:t>
            </a:r>
            <a:r>
              <a:rPr lang="zh-CN" altLang="en-US" b="0" dirty="0"/>
              <a:t> </a:t>
            </a:r>
            <a:r>
              <a:rPr lang="en-US" altLang="zh-CN" b="0" dirty="0"/>
              <a:t>the</a:t>
            </a:r>
            <a:r>
              <a:rPr lang="zh-CN" altLang="en-US" b="0" dirty="0"/>
              <a:t> </a:t>
            </a:r>
            <a:r>
              <a:rPr lang="en-US" altLang="zh-CN" b="0" dirty="0"/>
              <a:t>code,</a:t>
            </a:r>
            <a:r>
              <a:rPr lang="zh-CN" altLang="en-US" b="0" dirty="0"/>
              <a:t> </a:t>
            </a:r>
            <a:r>
              <a:rPr lang="en-US" altLang="zh-CN" b="0" dirty="0"/>
              <a:t>and</a:t>
            </a:r>
            <a:r>
              <a:rPr lang="zh-CN" altLang="en-US" b="0" dirty="0"/>
              <a:t> </a:t>
            </a:r>
            <a:r>
              <a:rPr lang="en-US" altLang="zh-CN" b="0" dirty="0"/>
              <a:t>you</a:t>
            </a:r>
            <a:r>
              <a:rPr lang="zh-CN" altLang="en-US" b="0" dirty="0"/>
              <a:t> </a:t>
            </a:r>
            <a:r>
              <a:rPr lang="en-US" altLang="zh-CN" b="0" dirty="0"/>
              <a:t>paste</a:t>
            </a:r>
            <a:r>
              <a:rPr lang="zh-CN" altLang="en-US" b="0" dirty="0"/>
              <a:t> </a:t>
            </a:r>
            <a:r>
              <a:rPr lang="en-US" altLang="zh-CN" b="0" dirty="0"/>
              <a:t>that</a:t>
            </a:r>
            <a:r>
              <a:rPr lang="zh-CN" altLang="en-US" b="0" dirty="0"/>
              <a:t> </a:t>
            </a:r>
            <a:r>
              <a:rPr lang="en-US" altLang="zh-CN" b="0" dirty="0"/>
              <a:t>code</a:t>
            </a:r>
            <a:r>
              <a:rPr lang="zh-CN" altLang="en-US" b="0" dirty="0"/>
              <a:t> </a:t>
            </a:r>
            <a:r>
              <a:rPr lang="en-US" altLang="zh-CN" b="0" dirty="0"/>
              <a:t>into</a:t>
            </a:r>
            <a:r>
              <a:rPr lang="zh-CN" altLang="en-US" b="0" dirty="0"/>
              <a:t> </a:t>
            </a:r>
            <a:r>
              <a:rPr lang="en-US" altLang="zh-CN" b="0" dirty="0"/>
              <a:t>submission</a:t>
            </a:r>
            <a:endParaRPr lang="en-US" b="0" dirty="0"/>
          </a:p>
        </p:txBody>
      </p:sp>
      <p:sp>
        <p:nvSpPr>
          <p:cNvPr id="3" name="Title 2">
            <a:extLst>
              <a:ext uri="{FF2B5EF4-FFF2-40B4-BE49-F238E27FC236}">
                <a16:creationId xmlns:a16="http://schemas.microsoft.com/office/drawing/2014/main" id="{5E0D2FAD-B4C7-664A-8059-D87C2755C4C1}"/>
              </a:ext>
            </a:extLst>
          </p:cNvPr>
          <p:cNvSpPr>
            <a:spLocks noGrp="1"/>
          </p:cNvSpPr>
          <p:nvPr>
            <p:ph type="title"/>
          </p:nvPr>
        </p:nvSpPr>
        <p:spPr/>
        <p:txBody>
          <a:bodyPr/>
          <a:lstStyle/>
          <a:p>
            <a:r>
              <a:rPr lang="en-US" altLang="zh-CN" dirty="0"/>
              <a:t>Is</a:t>
            </a:r>
            <a:r>
              <a:rPr lang="zh-CN" altLang="en-US" dirty="0"/>
              <a:t> </a:t>
            </a:r>
            <a:r>
              <a:rPr lang="en-US" altLang="zh-CN" dirty="0"/>
              <a:t>it</a:t>
            </a:r>
            <a:r>
              <a:rPr lang="zh-CN" altLang="en-US" dirty="0"/>
              <a:t> </a:t>
            </a:r>
            <a:r>
              <a:rPr lang="en-US" altLang="zh-CN" dirty="0">
                <a:solidFill>
                  <a:srgbClr val="FF0000"/>
                </a:solidFill>
              </a:rPr>
              <a:t>Plagiarism</a:t>
            </a:r>
            <a:r>
              <a:rPr lang="en-US" altLang="zh-CN" dirty="0"/>
              <a:t>?</a:t>
            </a:r>
            <a:endParaRPr lang="en-US" dirty="0"/>
          </a:p>
        </p:txBody>
      </p:sp>
      <p:sp>
        <p:nvSpPr>
          <p:cNvPr id="4" name="TextBox 3">
            <a:extLst>
              <a:ext uri="{FF2B5EF4-FFF2-40B4-BE49-F238E27FC236}">
                <a16:creationId xmlns:a16="http://schemas.microsoft.com/office/drawing/2014/main" id="{AA73D65C-F53F-0847-8118-3E590BCC04A5}"/>
              </a:ext>
            </a:extLst>
          </p:cNvPr>
          <p:cNvSpPr txBox="1"/>
          <p:nvPr/>
        </p:nvSpPr>
        <p:spPr>
          <a:xfrm>
            <a:off x="7084194" y="3291840"/>
            <a:ext cx="184731" cy="369332"/>
          </a:xfrm>
          <a:prstGeom prst="rect">
            <a:avLst/>
          </a:prstGeom>
          <a:noFill/>
        </p:spPr>
        <p:txBody>
          <a:bodyPr wrap="none" rtlCol="0">
            <a:spAutoFit/>
          </a:bodyPr>
          <a:lstStyle/>
          <a:p>
            <a:endParaRPr lang="en-US" dirty="0"/>
          </a:p>
        </p:txBody>
      </p:sp>
      <p:sp>
        <p:nvSpPr>
          <p:cNvPr id="5" name="TextBox 4">
            <a:extLst>
              <a:ext uri="{FF2B5EF4-FFF2-40B4-BE49-F238E27FC236}">
                <a16:creationId xmlns:a16="http://schemas.microsoft.com/office/drawing/2014/main" id="{19001739-82EE-1C43-A449-AA593DCA8857}"/>
              </a:ext>
            </a:extLst>
          </p:cNvPr>
          <p:cNvSpPr txBox="1"/>
          <p:nvPr/>
        </p:nvSpPr>
        <p:spPr>
          <a:xfrm>
            <a:off x="6699182" y="3252418"/>
            <a:ext cx="1672253" cy="369332"/>
          </a:xfrm>
          <a:prstGeom prst="rect">
            <a:avLst/>
          </a:prstGeom>
          <a:noFill/>
        </p:spPr>
        <p:txBody>
          <a:bodyPr wrap="none" rtlCol="0">
            <a:spAutoFit/>
          </a:bodyPr>
          <a:lstStyle/>
          <a:p>
            <a:r>
              <a:rPr lang="en-US" altLang="zh-CN" b="1" dirty="0">
                <a:solidFill>
                  <a:srgbClr val="FF0000"/>
                </a:solidFill>
                <a:latin typeface="Cavolini" panose="03000502040302020204" pitchFamily="66" charset="0"/>
                <a:cs typeface="Cavolini" panose="03000502040302020204" pitchFamily="66" charset="0"/>
              </a:rPr>
              <a:t>Plagiarism!!</a:t>
            </a:r>
            <a:endParaRPr lang="en-US" b="1" dirty="0">
              <a:latin typeface="Cavolini" panose="03000502040302020204" pitchFamily="66" charset="0"/>
              <a:cs typeface="Cavolini" panose="03000502040302020204" pitchFamily="66" charset="0"/>
            </a:endParaRPr>
          </a:p>
        </p:txBody>
      </p:sp>
      <p:sp>
        <p:nvSpPr>
          <p:cNvPr id="6" name="Text Placeholder 1">
            <a:extLst>
              <a:ext uri="{FF2B5EF4-FFF2-40B4-BE49-F238E27FC236}">
                <a16:creationId xmlns:a16="http://schemas.microsoft.com/office/drawing/2014/main" id="{A712E0CE-CB50-2742-89A6-F49502B3D0CE}"/>
              </a:ext>
            </a:extLst>
          </p:cNvPr>
          <p:cNvSpPr txBox="1">
            <a:spLocks/>
          </p:cNvSpPr>
          <p:nvPr/>
        </p:nvSpPr>
        <p:spPr>
          <a:xfrm>
            <a:off x="161210" y="4333941"/>
            <a:ext cx="8821579" cy="1516615"/>
          </a:xfrm>
          <a:prstGeom prst="rect">
            <a:avLst/>
          </a:prstGeom>
        </p:spPr>
        <p:txBody>
          <a:bodyPr/>
          <a:lstStyle>
            <a:lvl1pPr marL="342900" indent="-342900" algn="l" defTabSz="457200" rtl="0" eaLnBrk="1" latinLnBrk="0" hangingPunct="1">
              <a:spcBef>
                <a:spcPct val="20000"/>
              </a:spcBef>
              <a:buFont typeface="Lucida Grande"/>
              <a:buChar char="&gt;"/>
              <a:defRPr sz="2400" b="1" i="0" kern="1200" baseline="0">
                <a:solidFill>
                  <a:srgbClr val="4B2E83"/>
                </a:solidFill>
                <a:latin typeface="Open Sans"/>
                <a:ea typeface="+mn-ea"/>
                <a:cs typeface="Open Sans"/>
              </a:defRPr>
            </a:lvl1pPr>
            <a:lvl2pPr marL="742950" indent="-285750" algn="l" defTabSz="457200" rtl="0" eaLnBrk="1" latinLnBrk="0" hangingPunct="1">
              <a:spcBef>
                <a:spcPct val="20000"/>
              </a:spcBef>
              <a:buFont typeface="Arial"/>
              <a:buChar char="–"/>
              <a:defRPr sz="2000" b="1" i="0" kern="1200" baseline="0">
                <a:solidFill>
                  <a:srgbClr val="4B2E83"/>
                </a:solidFill>
                <a:latin typeface="Open Sans"/>
                <a:ea typeface="+mn-ea"/>
                <a:cs typeface="Open Sans"/>
              </a:defRPr>
            </a:lvl2pPr>
            <a:lvl3pPr marL="1143000" indent="-228600" algn="l" defTabSz="457200" rtl="0" eaLnBrk="1" latinLnBrk="0" hangingPunct="1">
              <a:spcBef>
                <a:spcPct val="20000"/>
              </a:spcBef>
              <a:buSzPct val="100000"/>
              <a:buFont typeface="Lucida Grande"/>
              <a:buChar char="&gt;"/>
              <a:defRPr sz="1800" b="1" i="0" kern="1200" baseline="0">
                <a:solidFill>
                  <a:srgbClr val="4B2E83"/>
                </a:solidFill>
                <a:latin typeface="Open Sans"/>
                <a:ea typeface="+mn-ea"/>
                <a:cs typeface="Open Sans"/>
              </a:defRPr>
            </a:lvl3pPr>
            <a:lvl4pPr marL="1600200" indent="-228600" algn="l" defTabSz="457200" rtl="0" eaLnBrk="1" latinLnBrk="0" hangingPunct="1">
              <a:spcBef>
                <a:spcPct val="20000"/>
              </a:spcBef>
              <a:buFont typeface="Arial"/>
              <a:buChar char="–"/>
              <a:defRPr sz="1600" b="1" i="0" kern="1200" baseline="0">
                <a:solidFill>
                  <a:srgbClr val="4B2E83"/>
                </a:solidFill>
                <a:latin typeface="Open Sans"/>
                <a:ea typeface="+mn-ea"/>
                <a:cs typeface="Open Sans"/>
              </a:defRPr>
            </a:lvl4pPr>
            <a:lvl5pPr marL="2057400" indent="-228600" algn="l" defTabSz="457200" rtl="0" eaLnBrk="1" latinLnBrk="0" hangingPunct="1">
              <a:spcBef>
                <a:spcPct val="20000"/>
              </a:spcBef>
              <a:buFont typeface="Lucida Grande"/>
              <a:buChar char="&gt;"/>
              <a:defRPr sz="1400" b="1" i="0" kern="1200" baseline="0">
                <a:solidFill>
                  <a:srgbClr val="4B2E83"/>
                </a:solidFill>
                <a:latin typeface="Open Sans"/>
                <a:ea typeface="+mn-ea"/>
                <a:cs typeface="Open San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lvl="1"/>
            <a:r>
              <a:rPr lang="en-US" altLang="zh-CN" b="0" dirty="0"/>
              <a:t>Instead,</a:t>
            </a:r>
            <a:r>
              <a:rPr lang="zh-CN" altLang="en-US" b="0" dirty="0"/>
              <a:t> </a:t>
            </a:r>
            <a:r>
              <a:rPr lang="en-US" altLang="zh-CN" b="0" dirty="0"/>
              <a:t>understand</a:t>
            </a:r>
            <a:r>
              <a:rPr lang="zh-CN" altLang="en-US" b="0" dirty="0"/>
              <a:t> </a:t>
            </a:r>
            <a:r>
              <a:rPr lang="en-US" altLang="zh-CN" b="0" dirty="0"/>
              <a:t>the</a:t>
            </a:r>
            <a:r>
              <a:rPr lang="zh-CN" altLang="en-US" b="0" dirty="0"/>
              <a:t> </a:t>
            </a:r>
            <a:r>
              <a:rPr lang="en-US" altLang="zh-CN" b="0" dirty="0"/>
              <a:t>idea</a:t>
            </a:r>
            <a:r>
              <a:rPr lang="zh-CN" altLang="en-US" b="0" dirty="0"/>
              <a:t> </a:t>
            </a:r>
            <a:r>
              <a:rPr lang="en-US" altLang="zh-CN" b="0" dirty="0"/>
              <a:t>from</a:t>
            </a:r>
            <a:r>
              <a:rPr lang="zh-CN" altLang="en-US" b="0" dirty="0"/>
              <a:t> </a:t>
            </a:r>
            <a:r>
              <a:rPr lang="en-US" altLang="zh-CN" b="0" dirty="0"/>
              <a:t>the</a:t>
            </a:r>
            <a:r>
              <a:rPr lang="zh-CN" altLang="en-US" b="0" dirty="0"/>
              <a:t> </a:t>
            </a:r>
            <a:r>
              <a:rPr lang="en-US" altLang="zh-CN" b="0" dirty="0"/>
              <a:t>help</a:t>
            </a:r>
            <a:r>
              <a:rPr lang="zh-CN" altLang="en-US" b="0" dirty="0"/>
              <a:t> </a:t>
            </a:r>
            <a:r>
              <a:rPr lang="en-US" altLang="zh-CN" b="0" dirty="0"/>
              <a:t>source,</a:t>
            </a:r>
            <a:r>
              <a:rPr lang="zh-CN" altLang="en-US" b="0" dirty="0"/>
              <a:t> </a:t>
            </a:r>
            <a:r>
              <a:rPr lang="en-US" altLang="zh-CN" b="0" dirty="0"/>
              <a:t>and</a:t>
            </a:r>
            <a:r>
              <a:rPr lang="zh-CN" altLang="en-US" b="0" dirty="0"/>
              <a:t> </a:t>
            </a:r>
            <a:r>
              <a:rPr lang="en-US" altLang="zh-CN" b="0" dirty="0"/>
              <a:t>then</a:t>
            </a:r>
            <a:r>
              <a:rPr lang="zh-CN" altLang="en-US" b="0" dirty="0"/>
              <a:t> </a:t>
            </a:r>
            <a:r>
              <a:rPr lang="en-US" altLang="zh-CN" b="0" dirty="0"/>
              <a:t>write</a:t>
            </a:r>
            <a:r>
              <a:rPr lang="zh-CN" altLang="en-US" b="0" dirty="0"/>
              <a:t> </a:t>
            </a:r>
            <a:r>
              <a:rPr lang="en-US" altLang="zh-CN" b="0" dirty="0"/>
              <a:t>the</a:t>
            </a:r>
            <a:r>
              <a:rPr lang="zh-CN" altLang="en-US" b="0" dirty="0"/>
              <a:t> </a:t>
            </a:r>
            <a:r>
              <a:rPr lang="en-US" altLang="zh-CN" b="0" dirty="0"/>
              <a:t>code</a:t>
            </a:r>
            <a:r>
              <a:rPr lang="zh-CN" altLang="en-US" b="0" dirty="0"/>
              <a:t> </a:t>
            </a:r>
            <a:r>
              <a:rPr lang="en-US" altLang="zh-CN" b="0" dirty="0"/>
              <a:t>yourself.</a:t>
            </a:r>
            <a:r>
              <a:rPr lang="zh-CN" altLang="en-US" b="0" dirty="0"/>
              <a:t> </a:t>
            </a:r>
            <a:r>
              <a:rPr lang="en-US" altLang="zh-CN" b="0" dirty="0"/>
              <a:t>Better</a:t>
            </a:r>
            <a:r>
              <a:rPr lang="zh-CN" altLang="en-US" b="0" dirty="0"/>
              <a:t> </a:t>
            </a:r>
            <a:r>
              <a:rPr lang="en-US" altLang="zh-CN" b="0" dirty="0"/>
              <a:t>yet,</a:t>
            </a:r>
            <a:r>
              <a:rPr lang="zh-CN" altLang="en-US" b="0" dirty="0"/>
              <a:t> </a:t>
            </a:r>
            <a:r>
              <a:rPr lang="en-US" altLang="zh-CN" b="0" dirty="0"/>
              <a:t>make</a:t>
            </a:r>
            <a:r>
              <a:rPr lang="zh-CN" altLang="en-US" b="0" dirty="0"/>
              <a:t> </a:t>
            </a:r>
            <a:r>
              <a:rPr lang="en-US" altLang="zh-CN" b="0" dirty="0"/>
              <a:t>some</a:t>
            </a:r>
            <a:r>
              <a:rPr lang="zh-CN" altLang="en-US" b="0" dirty="0"/>
              <a:t> </a:t>
            </a:r>
            <a:r>
              <a:rPr lang="en-US" altLang="zh-CN" b="0" dirty="0"/>
              <a:t>improvement.</a:t>
            </a:r>
            <a:endParaRPr lang="en-US" b="0" dirty="0"/>
          </a:p>
        </p:txBody>
      </p:sp>
    </p:spTree>
    <p:extLst>
      <p:ext uri="{BB962C8B-B14F-4D97-AF65-F5344CB8AC3E}">
        <p14:creationId xmlns:p14="http://schemas.microsoft.com/office/powerpoint/2010/main" val="3444821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5" grpId="0"/>
      <p:bldP spid="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EFB6997-62EC-3B4A-AAE9-266ADE3E7380}"/>
              </a:ext>
            </a:extLst>
          </p:cNvPr>
          <p:cNvSpPr>
            <a:spLocks noGrp="1"/>
          </p:cNvSpPr>
          <p:nvPr>
            <p:ph type="body" sz="quarter" idx="11"/>
          </p:nvPr>
        </p:nvSpPr>
        <p:spPr>
          <a:xfrm>
            <a:off x="164826" y="1733295"/>
            <a:ext cx="8814348" cy="4015497"/>
          </a:xfrm>
        </p:spPr>
        <p:txBody>
          <a:bodyPr/>
          <a:lstStyle/>
          <a:p>
            <a:r>
              <a:rPr lang="en-US" sz="2000" b="0" dirty="0"/>
              <a:t>All materials and class sessions are available online</a:t>
            </a:r>
          </a:p>
          <a:p>
            <a:endParaRPr lang="en-US" sz="2000" b="0" dirty="0"/>
          </a:p>
          <a:p>
            <a:r>
              <a:rPr lang="en-US" sz="2000" b="0" dirty="0"/>
              <a:t>Do not come to in-person class if not feeling well or tested positive</a:t>
            </a:r>
          </a:p>
          <a:p>
            <a:endParaRPr lang="en-US" sz="2000" b="0" dirty="0"/>
          </a:p>
          <a:p>
            <a:pPr lvl="1"/>
            <a:r>
              <a:rPr lang="en-US" sz="1600" b="0" dirty="0"/>
              <a:t>And please notify instructor immediately if tested positive</a:t>
            </a:r>
          </a:p>
          <a:p>
            <a:endParaRPr lang="en-US" sz="2000" b="0" dirty="0"/>
          </a:p>
          <a:p>
            <a:r>
              <a:rPr lang="en-US" sz="2000" b="0" dirty="0"/>
              <a:t>Please wear mask for close-up conversation in person</a:t>
            </a:r>
          </a:p>
          <a:p>
            <a:endParaRPr lang="en-US" sz="2000" b="0" dirty="0"/>
          </a:p>
          <a:p>
            <a:r>
              <a:rPr lang="en-US" sz="2000" b="0" dirty="0"/>
              <a:t>Instructor might wear mask during class</a:t>
            </a:r>
          </a:p>
          <a:p>
            <a:endParaRPr lang="en-US" sz="2000" b="0" dirty="0"/>
          </a:p>
          <a:p>
            <a:r>
              <a:rPr lang="en-US" sz="2000" b="0" dirty="0"/>
              <a:t>I will answer questions after class </a:t>
            </a:r>
            <a:r>
              <a:rPr lang="en-US" sz="2000" u="sng" dirty="0"/>
              <a:t>outside</a:t>
            </a:r>
            <a:r>
              <a:rPr lang="en-US" sz="2000" b="0" dirty="0"/>
              <a:t> the building with mask on</a:t>
            </a:r>
          </a:p>
        </p:txBody>
      </p:sp>
      <p:sp>
        <p:nvSpPr>
          <p:cNvPr id="3" name="Title 2">
            <a:extLst>
              <a:ext uri="{FF2B5EF4-FFF2-40B4-BE49-F238E27FC236}">
                <a16:creationId xmlns:a16="http://schemas.microsoft.com/office/drawing/2014/main" id="{03D0A184-8C6D-7448-884C-B1B05AD4CD59}"/>
              </a:ext>
            </a:extLst>
          </p:cNvPr>
          <p:cNvSpPr>
            <a:spLocks noGrp="1"/>
          </p:cNvSpPr>
          <p:nvPr>
            <p:ph type="title"/>
          </p:nvPr>
        </p:nvSpPr>
        <p:spPr/>
        <p:txBody>
          <a:bodyPr/>
          <a:lstStyle/>
          <a:p>
            <a:r>
              <a:rPr lang="en-US" dirty="0"/>
              <a:t>COVID Rules</a:t>
            </a:r>
          </a:p>
        </p:txBody>
      </p:sp>
      <p:pic>
        <p:nvPicPr>
          <p:cNvPr id="2050" name="Picture 2" descr="Red Cross logo, by Henri Dunant, 1863 | Logo Design Love">
            <a:extLst>
              <a:ext uri="{FF2B5EF4-FFF2-40B4-BE49-F238E27FC236}">
                <a16:creationId xmlns:a16="http://schemas.microsoft.com/office/drawing/2014/main" id="{2F50C9F3-3A1A-B344-90C5-690A6CCEC2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95555" y="69049"/>
            <a:ext cx="2141576" cy="150229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Vector medical face mask sketch. Protection against corona virus and other  infection. Hand drawn mask illustration in engraved style. Part of medical  wear set. Medicine vintage outline Stock Vector | Adobe Stock">
            <a:extLst>
              <a:ext uri="{FF2B5EF4-FFF2-40B4-BE49-F238E27FC236}">
                <a16:creationId xmlns:a16="http://schemas.microsoft.com/office/drawing/2014/main" id="{A4B06CBA-4BF0-3644-9EB9-764CC2ADCCB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346"/>
          <a:stretch/>
        </p:blipFill>
        <p:spPr bwMode="auto">
          <a:xfrm>
            <a:off x="6001305" y="230996"/>
            <a:ext cx="1343692" cy="10629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20043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8730B7C-F935-BB47-90D2-9A3F773BAE06}"/>
              </a:ext>
            </a:extLst>
          </p:cNvPr>
          <p:cNvSpPr txBox="1"/>
          <p:nvPr/>
        </p:nvSpPr>
        <p:spPr>
          <a:xfrm>
            <a:off x="816746" y="3075057"/>
            <a:ext cx="4663456" cy="707886"/>
          </a:xfrm>
          <a:prstGeom prst="rect">
            <a:avLst/>
          </a:prstGeom>
          <a:noFill/>
        </p:spPr>
        <p:txBody>
          <a:bodyPr wrap="none" rtlCol="0">
            <a:spAutoFit/>
          </a:bodyPr>
          <a:lstStyle/>
          <a:p>
            <a:r>
              <a:rPr lang="en-US" sz="4000" dirty="0"/>
              <a:t>The Dev Environment</a:t>
            </a:r>
          </a:p>
        </p:txBody>
      </p:sp>
    </p:spTree>
    <p:extLst>
      <p:ext uri="{BB962C8B-B14F-4D97-AF65-F5344CB8AC3E}">
        <p14:creationId xmlns:p14="http://schemas.microsoft.com/office/powerpoint/2010/main" val="418516535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1">
            <a:extLst>
              <a:ext uri="{FF2B5EF4-FFF2-40B4-BE49-F238E27FC236}">
                <a16:creationId xmlns:a16="http://schemas.microsoft.com/office/drawing/2014/main" id="{961F1182-3B42-2849-8144-BB944D48EDDD}"/>
              </a:ext>
            </a:extLst>
          </p:cNvPr>
          <p:cNvSpPr>
            <a:spLocks noGrp="1"/>
          </p:cNvSpPr>
          <p:nvPr>
            <p:ph type="body" sz="quarter" idx="11"/>
          </p:nvPr>
        </p:nvSpPr>
        <p:spPr>
          <a:xfrm>
            <a:off x="659305" y="1787240"/>
            <a:ext cx="6709161" cy="4699250"/>
          </a:xfrm>
        </p:spPr>
        <p:txBody>
          <a:bodyPr/>
          <a:lstStyle/>
          <a:p>
            <a:r>
              <a:rPr lang="en-US" sz="2000" b="0" dirty="0">
                <a:solidFill>
                  <a:schemeClr val="tx1"/>
                </a:solidFill>
              </a:rPr>
              <a:t>OS:</a:t>
            </a:r>
          </a:p>
          <a:p>
            <a:pPr lvl="1"/>
            <a:r>
              <a:rPr lang="en-US" sz="1800" b="0" dirty="0">
                <a:solidFill>
                  <a:schemeClr val="tx1"/>
                </a:solidFill>
              </a:rPr>
              <a:t>Windows, Linux, Mac</a:t>
            </a:r>
          </a:p>
          <a:p>
            <a:endParaRPr lang="en-US" sz="1050" b="0" dirty="0">
              <a:solidFill>
                <a:schemeClr val="tx1"/>
              </a:solidFill>
            </a:endParaRPr>
          </a:p>
          <a:p>
            <a:r>
              <a:rPr lang="en-US" sz="2000" b="0" dirty="0">
                <a:solidFill>
                  <a:schemeClr val="tx1"/>
                </a:solidFill>
              </a:rPr>
              <a:t>IDE/Editor:</a:t>
            </a:r>
          </a:p>
          <a:p>
            <a:pPr lvl="1"/>
            <a:r>
              <a:rPr lang="en-US" sz="1800" b="0" dirty="0">
                <a:solidFill>
                  <a:schemeClr val="tx1"/>
                </a:solidFill>
              </a:rPr>
              <a:t>Visual studio, VS Code, </a:t>
            </a:r>
            <a:r>
              <a:rPr lang="en-US" sz="1800" b="0" dirty="0" err="1">
                <a:solidFill>
                  <a:schemeClr val="tx1"/>
                </a:solidFill>
              </a:rPr>
              <a:t>Clion</a:t>
            </a:r>
            <a:r>
              <a:rPr lang="en-US" sz="1800" b="0" dirty="0">
                <a:solidFill>
                  <a:schemeClr val="tx1"/>
                </a:solidFill>
              </a:rPr>
              <a:t>, </a:t>
            </a:r>
            <a:r>
              <a:rPr lang="en-US" sz="1800" b="0" dirty="0" err="1">
                <a:solidFill>
                  <a:schemeClr val="tx1"/>
                </a:solidFill>
              </a:rPr>
              <a:t>Xcode</a:t>
            </a:r>
            <a:r>
              <a:rPr lang="en-US" sz="1800" b="0" dirty="0">
                <a:solidFill>
                  <a:schemeClr val="tx1"/>
                </a:solidFill>
              </a:rPr>
              <a:t>, Atom, etc.</a:t>
            </a:r>
          </a:p>
          <a:p>
            <a:pPr lvl="1"/>
            <a:r>
              <a:rPr lang="en-US" sz="1800" b="0" dirty="0">
                <a:solidFill>
                  <a:schemeClr val="tx1"/>
                </a:solidFill>
              </a:rPr>
              <a:t>VIM, Emacs</a:t>
            </a:r>
          </a:p>
          <a:p>
            <a:pPr lvl="1"/>
            <a:r>
              <a:rPr lang="en-US" sz="1800" b="0" dirty="0">
                <a:solidFill>
                  <a:schemeClr val="tx1"/>
                </a:solidFill>
              </a:rPr>
              <a:t>Makefile, </a:t>
            </a:r>
            <a:r>
              <a:rPr lang="en-US" sz="1800" b="0" dirty="0" err="1">
                <a:solidFill>
                  <a:schemeClr val="tx1"/>
                </a:solidFill>
              </a:rPr>
              <a:t>CMake</a:t>
            </a:r>
            <a:endParaRPr lang="en-US" sz="1800" b="0" dirty="0">
              <a:solidFill>
                <a:schemeClr val="tx1"/>
              </a:solidFill>
            </a:endParaRPr>
          </a:p>
          <a:p>
            <a:pPr lvl="1"/>
            <a:r>
              <a:rPr lang="en-US" sz="1800" b="0" dirty="0">
                <a:solidFill>
                  <a:schemeClr val="tx1"/>
                </a:solidFill>
                <a:hlinkClick r:id="rId3">
                  <a:extLst>
                    <a:ext uri="{A12FA001-AC4F-418D-AE19-62706E023703}">
                      <ahyp:hlinkClr xmlns:ahyp="http://schemas.microsoft.com/office/drawing/2018/hyperlinkcolor" val="tx"/>
                    </a:ext>
                  </a:extLst>
                </a:hlinkClick>
              </a:rPr>
              <a:t>Online Editor</a:t>
            </a:r>
            <a:endParaRPr lang="en-US" sz="1800" b="0" dirty="0">
              <a:solidFill>
                <a:schemeClr val="tx1"/>
              </a:solidFill>
            </a:endParaRPr>
          </a:p>
          <a:p>
            <a:pPr lvl="1"/>
            <a:endParaRPr lang="en-US" sz="1050" b="0" dirty="0">
              <a:solidFill>
                <a:schemeClr val="tx1"/>
              </a:solidFill>
            </a:endParaRPr>
          </a:p>
          <a:p>
            <a:r>
              <a:rPr lang="en-US" sz="2000" b="0" dirty="0">
                <a:solidFill>
                  <a:schemeClr val="tx1"/>
                </a:solidFill>
              </a:rPr>
              <a:t>Testing:</a:t>
            </a:r>
          </a:p>
          <a:p>
            <a:pPr lvl="1"/>
            <a:r>
              <a:rPr lang="en-US" sz="1800" b="0" dirty="0">
                <a:solidFill>
                  <a:schemeClr val="tx1"/>
                </a:solidFill>
                <a:hlinkClick r:id="rId4">
                  <a:extLst>
                    <a:ext uri="{A12FA001-AC4F-418D-AE19-62706E023703}">
                      <ahyp:hlinkClr xmlns:ahyp="http://schemas.microsoft.com/office/drawing/2018/hyperlinkcolor" val="tx"/>
                    </a:ext>
                  </a:extLst>
                </a:hlinkClick>
              </a:rPr>
              <a:t>A review</a:t>
            </a:r>
            <a:r>
              <a:rPr lang="en-US" sz="1800" b="0" dirty="0">
                <a:solidFill>
                  <a:schemeClr val="tx1"/>
                </a:solidFill>
              </a:rPr>
              <a:t> by </a:t>
            </a:r>
            <a:r>
              <a:rPr lang="en-US" sz="1800" b="0" dirty="0" err="1">
                <a:solidFill>
                  <a:schemeClr val="tx1"/>
                </a:solidFill>
              </a:rPr>
              <a:t>Clion</a:t>
            </a:r>
            <a:endParaRPr lang="en-US" sz="1800" b="0" dirty="0">
              <a:solidFill>
                <a:schemeClr val="tx1"/>
              </a:solidFill>
            </a:endParaRPr>
          </a:p>
          <a:p>
            <a:pPr lvl="1"/>
            <a:r>
              <a:rPr lang="en-US" sz="1800" b="0" dirty="0" err="1">
                <a:solidFill>
                  <a:schemeClr val="tx1"/>
                </a:solidFill>
              </a:rPr>
              <a:t>Googletest</a:t>
            </a:r>
            <a:endParaRPr lang="en-US" sz="1800" b="0" dirty="0">
              <a:solidFill>
                <a:schemeClr val="tx1"/>
              </a:solidFill>
            </a:endParaRPr>
          </a:p>
          <a:p>
            <a:pPr lvl="1"/>
            <a:endParaRPr lang="en-US" sz="1050" b="0" dirty="0">
              <a:solidFill>
                <a:schemeClr val="tx1"/>
              </a:solidFill>
            </a:endParaRPr>
          </a:p>
          <a:p>
            <a:r>
              <a:rPr lang="en-US" sz="2000" b="0" dirty="0">
                <a:solidFill>
                  <a:schemeClr val="tx1"/>
                </a:solidFill>
              </a:rPr>
              <a:t>Source Control</a:t>
            </a:r>
          </a:p>
          <a:p>
            <a:pPr lvl="1"/>
            <a:r>
              <a:rPr lang="en-US" sz="1800" b="0" dirty="0">
                <a:solidFill>
                  <a:schemeClr val="tx1"/>
                </a:solidFill>
              </a:rPr>
              <a:t>Git, </a:t>
            </a:r>
            <a:r>
              <a:rPr lang="en-US" sz="1800" b="0" dirty="0" err="1">
                <a:solidFill>
                  <a:schemeClr val="tx1"/>
                </a:solidFill>
              </a:rPr>
              <a:t>www.github.com</a:t>
            </a:r>
            <a:endParaRPr lang="en-US" sz="1800" b="0" dirty="0">
              <a:solidFill>
                <a:schemeClr val="tx1"/>
              </a:solidFill>
            </a:endParaRPr>
          </a:p>
          <a:p>
            <a:pPr marL="457200" lvl="1" indent="0">
              <a:buNone/>
            </a:pPr>
            <a:endParaRPr lang="en-US" sz="1800" b="0" dirty="0"/>
          </a:p>
        </p:txBody>
      </p:sp>
      <p:sp>
        <p:nvSpPr>
          <p:cNvPr id="3" name="Title 2">
            <a:extLst>
              <a:ext uri="{FF2B5EF4-FFF2-40B4-BE49-F238E27FC236}">
                <a16:creationId xmlns:a16="http://schemas.microsoft.com/office/drawing/2014/main" id="{D5C869FE-518E-774A-9DCE-783475307D6D}"/>
              </a:ext>
            </a:extLst>
          </p:cNvPr>
          <p:cNvSpPr>
            <a:spLocks noGrp="1"/>
          </p:cNvSpPr>
          <p:nvPr>
            <p:ph type="title"/>
          </p:nvPr>
        </p:nvSpPr>
        <p:spPr/>
        <p:txBody>
          <a:bodyPr/>
          <a:lstStyle/>
          <a:p>
            <a:r>
              <a:rPr lang="en-US" dirty="0"/>
              <a:t>Tooling</a:t>
            </a:r>
          </a:p>
        </p:txBody>
      </p:sp>
      <p:pic>
        <p:nvPicPr>
          <p:cNvPr id="4" name="Picture 3">
            <a:extLst>
              <a:ext uri="{FF2B5EF4-FFF2-40B4-BE49-F238E27FC236}">
                <a16:creationId xmlns:a16="http://schemas.microsoft.com/office/drawing/2014/main" id="{6D44C279-AE9D-B645-9906-09C2D27A5839}"/>
              </a:ext>
            </a:extLst>
          </p:cNvPr>
          <p:cNvPicPr>
            <a:picLocks noChangeAspect="1"/>
          </p:cNvPicPr>
          <p:nvPr/>
        </p:nvPicPr>
        <p:blipFill>
          <a:blip r:embed="rId5"/>
          <a:stretch>
            <a:fillRect/>
          </a:stretch>
        </p:blipFill>
        <p:spPr>
          <a:xfrm>
            <a:off x="7031985" y="181777"/>
            <a:ext cx="1972651" cy="201100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52535367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961ACB8-0DCD-2B4F-B53B-F17D95413FBC}"/>
              </a:ext>
            </a:extLst>
          </p:cNvPr>
          <p:cNvSpPr>
            <a:spLocks noGrp="1"/>
          </p:cNvSpPr>
          <p:nvPr>
            <p:ph type="body" sz="quarter" idx="11"/>
          </p:nvPr>
        </p:nvSpPr>
        <p:spPr>
          <a:xfrm>
            <a:off x="659305" y="1787240"/>
            <a:ext cx="8196210" cy="4699250"/>
          </a:xfrm>
        </p:spPr>
        <p:txBody>
          <a:bodyPr/>
          <a:lstStyle/>
          <a:p>
            <a:r>
              <a:rPr lang="en-US" sz="2000" b="0" dirty="0"/>
              <a:t>OS:</a:t>
            </a:r>
          </a:p>
          <a:p>
            <a:pPr lvl="1"/>
            <a:r>
              <a:rPr lang="en-US" sz="1800" b="0" dirty="0"/>
              <a:t>Windows, </a:t>
            </a:r>
            <a:r>
              <a:rPr lang="en-US" sz="1800" b="0" dirty="0">
                <a:solidFill>
                  <a:srgbClr val="FF0000"/>
                </a:solidFill>
              </a:rPr>
              <a:t>Linux</a:t>
            </a:r>
            <a:r>
              <a:rPr lang="en-US" sz="1800" b="0" dirty="0"/>
              <a:t>, Mac</a:t>
            </a:r>
          </a:p>
          <a:p>
            <a:endParaRPr lang="en-US" sz="1050" b="0" dirty="0"/>
          </a:p>
          <a:p>
            <a:r>
              <a:rPr lang="en-US" sz="2000" b="0" dirty="0"/>
              <a:t>IDE/Editor:</a:t>
            </a:r>
          </a:p>
          <a:p>
            <a:pPr lvl="1"/>
            <a:r>
              <a:rPr lang="en-US" sz="1800" b="0" dirty="0"/>
              <a:t>Visual studio, VS Code, </a:t>
            </a:r>
            <a:r>
              <a:rPr lang="en-US" sz="1800" b="0" dirty="0" err="1">
                <a:solidFill>
                  <a:srgbClr val="FF0000"/>
                </a:solidFill>
              </a:rPr>
              <a:t>Clion</a:t>
            </a:r>
            <a:r>
              <a:rPr lang="en-US" sz="1800" b="0" dirty="0"/>
              <a:t>, </a:t>
            </a:r>
            <a:r>
              <a:rPr lang="en-US" sz="1800" b="0" dirty="0" err="1"/>
              <a:t>Xcode</a:t>
            </a:r>
            <a:r>
              <a:rPr lang="en-US" sz="1800" b="0" dirty="0"/>
              <a:t>, Atom, etc.</a:t>
            </a:r>
          </a:p>
          <a:p>
            <a:pPr lvl="1"/>
            <a:r>
              <a:rPr lang="en-US" sz="1800" b="0" dirty="0">
                <a:solidFill>
                  <a:srgbClr val="FF0000"/>
                </a:solidFill>
              </a:rPr>
              <a:t>VIM</a:t>
            </a:r>
            <a:r>
              <a:rPr lang="en-US" sz="1800" b="0" dirty="0"/>
              <a:t>, Emacs</a:t>
            </a:r>
          </a:p>
          <a:p>
            <a:pPr lvl="1"/>
            <a:r>
              <a:rPr lang="en-US" sz="1800" b="0" dirty="0">
                <a:solidFill>
                  <a:srgbClr val="FF0000"/>
                </a:solidFill>
              </a:rPr>
              <a:t>Makefile</a:t>
            </a:r>
            <a:r>
              <a:rPr lang="en-US" sz="1800" b="0" dirty="0"/>
              <a:t>, </a:t>
            </a:r>
            <a:r>
              <a:rPr lang="en-US" sz="1800" b="0" dirty="0" err="1">
                <a:solidFill>
                  <a:srgbClr val="FF0000"/>
                </a:solidFill>
              </a:rPr>
              <a:t>CMake</a:t>
            </a:r>
            <a:endParaRPr lang="en-US" sz="1800" b="0" dirty="0">
              <a:solidFill>
                <a:srgbClr val="FF0000"/>
              </a:solidFill>
            </a:endParaRPr>
          </a:p>
          <a:p>
            <a:pPr lvl="1"/>
            <a:r>
              <a:rPr lang="en-US" sz="1800" b="0" dirty="0">
                <a:hlinkClick r:id="rId2"/>
              </a:rPr>
              <a:t>Online Editor</a:t>
            </a:r>
            <a:endParaRPr lang="en-US" sz="1800" b="0" dirty="0">
              <a:solidFill>
                <a:srgbClr val="FF0000"/>
              </a:solidFill>
            </a:endParaRPr>
          </a:p>
          <a:p>
            <a:pPr lvl="1"/>
            <a:endParaRPr lang="en-US" sz="1050" b="0" dirty="0"/>
          </a:p>
          <a:p>
            <a:r>
              <a:rPr lang="en-US" sz="2000" b="0" dirty="0"/>
              <a:t>Testing:</a:t>
            </a:r>
          </a:p>
          <a:p>
            <a:pPr lvl="1"/>
            <a:r>
              <a:rPr lang="en-US" sz="1800" b="0" dirty="0">
                <a:hlinkClick r:id="rId3"/>
              </a:rPr>
              <a:t>A review</a:t>
            </a:r>
            <a:r>
              <a:rPr lang="en-US" sz="1800" b="0" dirty="0"/>
              <a:t> by </a:t>
            </a:r>
            <a:r>
              <a:rPr lang="en-US" sz="1800" b="0" dirty="0" err="1"/>
              <a:t>Clion</a:t>
            </a:r>
            <a:endParaRPr lang="en-US" sz="1800" b="0" dirty="0"/>
          </a:p>
          <a:p>
            <a:pPr lvl="1"/>
            <a:r>
              <a:rPr lang="en-US" sz="1800" b="0" dirty="0" err="1">
                <a:solidFill>
                  <a:srgbClr val="FF0000"/>
                </a:solidFill>
              </a:rPr>
              <a:t>Googletest</a:t>
            </a:r>
            <a:endParaRPr lang="en-US" sz="1800" b="0" dirty="0">
              <a:solidFill>
                <a:srgbClr val="FF0000"/>
              </a:solidFill>
            </a:endParaRPr>
          </a:p>
          <a:p>
            <a:pPr lvl="1"/>
            <a:endParaRPr lang="en-US" sz="1050" b="0" dirty="0"/>
          </a:p>
          <a:p>
            <a:r>
              <a:rPr lang="en-US" sz="2000" b="0" dirty="0"/>
              <a:t>Source Control</a:t>
            </a:r>
          </a:p>
          <a:p>
            <a:pPr lvl="1"/>
            <a:r>
              <a:rPr lang="en-US" sz="1800" b="0" dirty="0">
                <a:solidFill>
                  <a:srgbClr val="FF0000"/>
                </a:solidFill>
              </a:rPr>
              <a:t>Git</a:t>
            </a:r>
            <a:r>
              <a:rPr lang="en-US" sz="1800" b="0" dirty="0"/>
              <a:t>, </a:t>
            </a:r>
            <a:r>
              <a:rPr lang="en-US" sz="1800" b="0" dirty="0" err="1">
                <a:solidFill>
                  <a:srgbClr val="FF0000"/>
                </a:solidFill>
              </a:rPr>
              <a:t>www.github.com</a:t>
            </a:r>
            <a:endParaRPr lang="en-US" sz="1800" b="0" dirty="0">
              <a:solidFill>
                <a:srgbClr val="FF0000"/>
              </a:solidFill>
            </a:endParaRPr>
          </a:p>
          <a:p>
            <a:pPr marL="457200" lvl="1" indent="0">
              <a:buNone/>
            </a:pPr>
            <a:endParaRPr lang="en-US" sz="1800" b="0" dirty="0"/>
          </a:p>
        </p:txBody>
      </p:sp>
      <p:sp>
        <p:nvSpPr>
          <p:cNvPr id="3" name="Title 2">
            <a:extLst>
              <a:ext uri="{FF2B5EF4-FFF2-40B4-BE49-F238E27FC236}">
                <a16:creationId xmlns:a16="http://schemas.microsoft.com/office/drawing/2014/main" id="{D5C869FE-518E-774A-9DCE-783475307D6D}"/>
              </a:ext>
            </a:extLst>
          </p:cNvPr>
          <p:cNvSpPr>
            <a:spLocks noGrp="1"/>
          </p:cNvSpPr>
          <p:nvPr>
            <p:ph type="title"/>
          </p:nvPr>
        </p:nvSpPr>
        <p:spPr/>
        <p:txBody>
          <a:bodyPr/>
          <a:lstStyle/>
          <a:p>
            <a:r>
              <a:rPr lang="en-US" dirty="0"/>
              <a:t>Tooling</a:t>
            </a:r>
          </a:p>
        </p:txBody>
      </p:sp>
      <p:pic>
        <p:nvPicPr>
          <p:cNvPr id="5" name="Picture 4">
            <a:extLst>
              <a:ext uri="{FF2B5EF4-FFF2-40B4-BE49-F238E27FC236}">
                <a16:creationId xmlns:a16="http://schemas.microsoft.com/office/drawing/2014/main" id="{C7D395F2-CDB6-A942-B466-F33EA80E66DB}"/>
              </a:ext>
            </a:extLst>
          </p:cNvPr>
          <p:cNvPicPr>
            <a:picLocks noChangeAspect="1"/>
          </p:cNvPicPr>
          <p:nvPr/>
        </p:nvPicPr>
        <p:blipFill>
          <a:blip r:embed="rId4"/>
          <a:stretch>
            <a:fillRect/>
          </a:stretch>
        </p:blipFill>
        <p:spPr>
          <a:xfrm>
            <a:off x="7031985" y="181777"/>
            <a:ext cx="1972651" cy="201100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9148833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E489FB1-3F37-574E-AD21-34069C12C18C}"/>
              </a:ext>
            </a:extLst>
          </p:cNvPr>
          <p:cNvSpPr>
            <a:spLocks noGrp="1"/>
          </p:cNvSpPr>
          <p:nvPr>
            <p:ph type="title"/>
          </p:nvPr>
        </p:nvSpPr>
        <p:spPr/>
        <p:txBody>
          <a:bodyPr/>
          <a:lstStyle/>
          <a:p>
            <a:r>
              <a:rPr lang="en-US" altLang="zh-CN" dirty="0"/>
              <a:t>Editor: IDE</a:t>
            </a:r>
            <a:endParaRPr lang="en-US" dirty="0"/>
          </a:p>
        </p:txBody>
      </p:sp>
      <p:grpSp>
        <p:nvGrpSpPr>
          <p:cNvPr id="6" name="Group 5">
            <a:extLst>
              <a:ext uri="{FF2B5EF4-FFF2-40B4-BE49-F238E27FC236}">
                <a16:creationId xmlns:a16="http://schemas.microsoft.com/office/drawing/2014/main" id="{3A043E77-513D-3C40-88C0-ABF16CCC7360}"/>
              </a:ext>
            </a:extLst>
          </p:cNvPr>
          <p:cNvGrpSpPr/>
          <p:nvPr/>
        </p:nvGrpSpPr>
        <p:grpSpPr>
          <a:xfrm>
            <a:off x="248676" y="1811619"/>
            <a:ext cx="4265620" cy="2804634"/>
            <a:chOff x="248676" y="1811619"/>
            <a:chExt cx="4265620" cy="2804634"/>
          </a:xfrm>
        </p:grpSpPr>
        <p:pic>
          <p:nvPicPr>
            <p:cNvPr id="5" name="Picture 4">
              <a:extLst>
                <a:ext uri="{FF2B5EF4-FFF2-40B4-BE49-F238E27FC236}">
                  <a16:creationId xmlns:a16="http://schemas.microsoft.com/office/drawing/2014/main" id="{08CDAD33-A908-4D47-AC4E-DD39DE06381C}"/>
                </a:ext>
              </a:extLst>
            </p:cNvPr>
            <p:cNvPicPr>
              <a:picLocks noChangeAspect="1"/>
            </p:cNvPicPr>
            <p:nvPr/>
          </p:nvPicPr>
          <p:blipFill>
            <a:blip r:embed="rId3"/>
            <a:stretch>
              <a:fillRect/>
            </a:stretch>
          </p:blipFill>
          <p:spPr>
            <a:xfrm>
              <a:off x="248676" y="1811619"/>
              <a:ext cx="4265620" cy="2441117"/>
            </a:xfrm>
            <a:prstGeom prst="rect">
              <a:avLst/>
            </a:prstGeom>
            <a:ln>
              <a:noFill/>
            </a:ln>
            <a:effectLst>
              <a:outerShdw blurRad="292100" dist="139700" dir="2700000" algn="tl" rotWithShape="0">
                <a:srgbClr val="333333">
                  <a:alpha val="65000"/>
                </a:srgbClr>
              </a:outerShdw>
            </a:effectLst>
          </p:spPr>
        </p:pic>
        <p:sp>
          <p:nvSpPr>
            <p:cNvPr id="8" name="TextBox 7">
              <a:extLst>
                <a:ext uri="{FF2B5EF4-FFF2-40B4-BE49-F238E27FC236}">
                  <a16:creationId xmlns:a16="http://schemas.microsoft.com/office/drawing/2014/main" id="{3EE9D308-D8C6-A141-9D6B-A74B875BDF25}"/>
                </a:ext>
              </a:extLst>
            </p:cNvPr>
            <p:cNvSpPr txBox="1"/>
            <p:nvPr/>
          </p:nvSpPr>
          <p:spPr>
            <a:xfrm>
              <a:off x="1974558" y="4339254"/>
              <a:ext cx="2365899" cy="276999"/>
            </a:xfrm>
            <a:prstGeom prst="rect">
              <a:avLst/>
            </a:prstGeom>
            <a:noFill/>
          </p:spPr>
          <p:txBody>
            <a:bodyPr wrap="square">
              <a:spAutoFit/>
            </a:bodyPr>
            <a:lstStyle/>
            <a:p>
              <a:r>
                <a:rPr lang="en-US" sz="1200" dirty="0">
                  <a:hlinkClick r:id="rId4"/>
                </a:rPr>
                <a:t>https://www.jetbrains.com/clion/</a:t>
              </a:r>
              <a:endParaRPr lang="en-US" sz="1200" dirty="0"/>
            </a:p>
          </p:txBody>
        </p:sp>
      </p:grpSp>
      <p:sp>
        <p:nvSpPr>
          <p:cNvPr id="11" name="TextBox 10">
            <a:extLst>
              <a:ext uri="{FF2B5EF4-FFF2-40B4-BE49-F238E27FC236}">
                <a16:creationId xmlns:a16="http://schemas.microsoft.com/office/drawing/2014/main" id="{3F5F5740-5C8A-094B-A9D6-6BA5F089F5C3}"/>
              </a:ext>
            </a:extLst>
          </p:cNvPr>
          <p:cNvSpPr txBox="1"/>
          <p:nvPr/>
        </p:nvSpPr>
        <p:spPr>
          <a:xfrm>
            <a:off x="1491449" y="6196614"/>
            <a:ext cx="824265" cy="369332"/>
          </a:xfrm>
          <a:prstGeom prst="rect">
            <a:avLst/>
          </a:prstGeom>
          <a:noFill/>
        </p:spPr>
        <p:txBody>
          <a:bodyPr wrap="none" rtlCol="0">
            <a:spAutoFit/>
          </a:bodyPr>
          <a:lstStyle/>
          <a:p>
            <a:r>
              <a:rPr lang="en-US" dirty="0"/>
              <a:t>Demo!</a:t>
            </a:r>
          </a:p>
        </p:txBody>
      </p:sp>
      <p:grpSp>
        <p:nvGrpSpPr>
          <p:cNvPr id="12" name="Group 11">
            <a:extLst>
              <a:ext uri="{FF2B5EF4-FFF2-40B4-BE49-F238E27FC236}">
                <a16:creationId xmlns:a16="http://schemas.microsoft.com/office/drawing/2014/main" id="{2891D9C9-BEBD-8147-AB12-606173599200}"/>
              </a:ext>
            </a:extLst>
          </p:cNvPr>
          <p:cNvGrpSpPr/>
          <p:nvPr/>
        </p:nvGrpSpPr>
        <p:grpSpPr>
          <a:xfrm>
            <a:off x="5007005" y="2164751"/>
            <a:ext cx="4572000" cy="3641021"/>
            <a:chOff x="5007005" y="2164751"/>
            <a:chExt cx="4572000" cy="3641021"/>
          </a:xfrm>
        </p:grpSpPr>
        <p:grpSp>
          <p:nvGrpSpPr>
            <p:cNvPr id="7" name="Group 6">
              <a:extLst>
                <a:ext uri="{FF2B5EF4-FFF2-40B4-BE49-F238E27FC236}">
                  <a16:creationId xmlns:a16="http://schemas.microsoft.com/office/drawing/2014/main" id="{AF32C1C2-BDCE-D148-97FC-F45904FD9258}"/>
                </a:ext>
              </a:extLst>
            </p:cNvPr>
            <p:cNvGrpSpPr/>
            <p:nvPr/>
          </p:nvGrpSpPr>
          <p:grpSpPr>
            <a:xfrm>
              <a:off x="5007005" y="2738667"/>
              <a:ext cx="4572000" cy="3067105"/>
              <a:chOff x="5007005" y="2738667"/>
              <a:chExt cx="4572000" cy="3067105"/>
            </a:xfrm>
          </p:grpSpPr>
          <p:pic>
            <p:nvPicPr>
              <p:cNvPr id="4" name="Picture 3">
                <a:extLst>
                  <a:ext uri="{FF2B5EF4-FFF2-40B4-BE49-F238E27FC236}">
                    <a16:creationId xmlns:a16="http://schemas.microsoft.com/office/drawing/2014/main" id="{D67A54A5-97E3-C640-9F7C-D7B41B6E93B0}"/>
                  </a:ext>
                </a:extLst>
              </p:cNvPr>
              <p:cNvPicPr>
                <a:picLocks noChangeAspect="1"/>
              </p:cNvPicPr>
              <p:nvPr/>
            </p:nvPicPr>
            <p:blipFill>
              <a:blip r:embed="rId5"/>
              <a:stretch>
                <a:fillRect/>
              </a:stretch>
            </p:blipFill>
            <p:spPr>
              <a:xfrm>
                <a:off x="5007005" y="2738667"/>
                <a:ext cx="3848510" cy="2750269"/>
              </a:xfrm>
              <a:prstGeom prst="rect">
                <a:avLst/>
              </a:prstGeom>
              <a:ln>
                <a:noFill/>
              </a:ln>
              <a:effectLst>
                <a:outerShdw blurRad="292100" dist="139700" dir="2700000" algn="tl" rotWithShape="0">
                  <a:srgbClr val="333333">
                    <a:alpha val="65000"/>
                  </a:srgbClr>
                </a:outerShdw>
              </a:effectLst>
            </p:spPr>
          </p:pic>
          <p:sp>
            <p:nvSpPr>
              <p:cNvPr id="10" name="TextBox 9">
                <a:extLst>
                  <a:ext uri="{FF2B5EF4-FFF2-40B4-BE49-F238E27FC236}">
                    <a16:creationId xmlns:a16="http://schemas.microsoft.com/office/drawing/2014/main" id="{4DEEFC89-8D5C-5E43-82C1-67653399ACBD}"/>
                  </a:ext>
                </a:extLst>
              </p:cNvPr>
              <p:cNvSpPr txBox="1"/>
              <p:nvPr/>
            </p:nvSpPr>
            <p:spPr>
              <a:xfrm>
                <a:off x="5007005" y="5528773"/>
                <a:ext cx="4572000" cy="276999"/>
              </a:xfrm>
              <a:prstGeom prst="rect">
                <a:avLst/>
              </a:prstGeom>
              <a:noFill/>
            </p:spPr>
            <p:txBody>
              <a:bodyPr wrap="square">
                <a:spAutoFit/>
              </a:bodyPr>
              <a:lstStyle/>
              <a:p>
                <a:r>
                  <a:rPr lang="en-US" sz="1200" dirty="0">
                    <a:hlinkClick r:id="rId6"/>
                  </a:rPr>
                  <a:t>https://www.jetbrains.com/community/education/#students</a:t>
                </a:r>
                <a:endParaRPr lang="en-US" sz="1200" dirty="0"/>
              </a:p>
            </p:txBody>
          </p:sp>
        </p:grpSp>
        <p:sp>
          <p:nvSpPr>
            <p:cNvPr id="9" name="TextBox 8">
              <a:extLst>
                <a:ext uri="{FF2B5EF4-FFF2-40B4-BE49-F238E27FC236}">
                  <a16:creationId xmlns:a16="http://schemas.microsoft.com/office/drawing/2014/main" id="{A0FB6710-62FA-D24D-916A-5B0F7616ADD1}"/>
                </a:ext>
              </a:extLst>
            </p:cNvPr>
            <p:cNvSpPr txBox="1"/>
            <p:nvPr/>
          </p:nvSpPr>
          <p:spPr>
            <a:xfrm>
              <a:off x="6791650" y="2164751"/>
              <a:ext cx="1002710" cy="369332"/>
            </a:xfrm>
            <a:prstGeom prst="rect">
              <a:avLst/>
            </a:prstGeom>
            <a:noFill/>
          </p:spPr>
          <p:txBody>
            <a:bodyPr wrap="none" rtlCol="0">
              <a:spAutoFit/>
            </a:bodyPr>
            <a:lstStyle/>
            <a:p>
              <a:r>
                <a:rPr lang="en-US" dirty="0"/>
                <a:t>It’s Free!</a:t>
              </a:r>
            </a:p>
          </p:txBody>
        </p:sp>
      </p:grpSp>
    </p:spTree>
    <p:extLst>
      <p:ext uri="{BB962C8B-B14F-4D97-AF65-F5344CB8AC3E}">
        <p14:creationId xmlns:p14="http://schemas.microsoft.com/office/powerpoint/2010/main" val="398797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E489FB1-3F37-574E-AD21-34069C12C18C}"/>
              </a:ext>
            </a:extLst>
          </p:cNvPr>
          <p:cNvSpPr>
            <a:spLocks noGrp="1"/>
          </p:cNvSpPr>
          <p:nvPr>
            <p:ph type="title"/>
          </p:nvPr>
        </p:nvSpPr>
        <p:spPr/>
        <p:txBody>
          <a:bodyPr/>
          <a:lstStyle/>
          <a:p>
            <a:r>
              <a:rPr lang="en-US" altLang="zh-CN" dirty="0"/>
              <a:t>Editor: IDE</a:t>
            </a:r>
            <a:endParaRPr lang="en-US" dirty="0"/>
          </a:p>
        </p:txBody>
      </p:sp>
      <p:sp>
        <p:nvSpPr>
          <p:cNvPr id="2" name="TextBox 1">
            <a:extLst>
              <a:ext uri="{FF2B5EF4-FFF2-40B4-BE49-F238E27FC236}">
                <a16:creationId xmlns:a16="http://schemas.microsoft.com/office/drawing/2014/main" id="{F92C07A7-D68E-834F-8B59-14E80DEA6C03}"/>
              </a:ext>
            </a:extLst>
          </p:cNvPr>
          <p:cNvSpPr txBox="1"/>
          <p:nvPr/>
        </p:nvSpPr>
        <p:spPr>
          <a:xfrm>
            <a:off x="1225118" y="3032664"/>
            <a:ext cx="3890168" cy="523220"/>
          </a:xfrm>
          <a:prstGeom prst="rect">
            <a:avLst/>
          </a:prstGeom>
          <a:noFill/>
        </p:spPr>
        <p:txBody>
          <a:bodyPr wrap="none" rtlCol="0">
            <a:spAutoFit/>
          </a:bodyPr>
          <a:lstStyle/>
          <a:p>
            <a:r>
              <a:rPr lang="en-US" sz="2800" i="1" dirty="0"/>
              <a:t>But what about VS Code?</a:t>
            </a:r>
          </a:p>
        </p:txBody>
      </p:sp>
      <p:pic>
        <p:nvPicPr>
          <p:cNvPr id="4098" name="Picture 2" descr="10 Features of VS Code Every Developer Should Know">
            <a:extLst>
              <a:ext uri="{FF2B5EF4-FFF2-40B4-BE49-F238E27FC236}">
                <a16:creationId xmlns:a16="http://schemas.microsoft.com/office/drawing/2014/main" id="{0D66A33C-5934-7D41-8778-B80D2FFF96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12718" y="520746"/>
            <a:ext cx="1475131" cy="110492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F9B67D9-8B3B-7444-92A5-5CD43B4E3281}"/>
              </a:ext>
            </a:extLst>
          </p:cNvPr>
          <p:cNvSpPr txBox="1"/>
          <p:nvPr/>
        </p:nvSpPr>
        <p:spPr>
          <a:xfrm>
            <a:off x="671756" y="4496530"/>
            <a:ext cx="7895195" cy="1200329"/>
          </a:xfrm>
          <a:prstGeom prst="rect">
            <a:avLst/>
          </a:prstGeom>
          <a:noFill/>
        </p:spPr>
        <p:txBody>
          <a:bodyPr wrap="square" rtlCol="0">
            <a:spAutoFit/>
          </a:bodyPr>
          <a:lstStyle/>
          <a:p>
            <a:pPr marL="457200" indent="-457200">
              <a:buFont typeface="Arial" panose="020B0604020202020204" pitchFamily="34" charset="0"/>
              <a:buChar char="•"/>
            </a:pPr>
            <a:r>
              <a:rPr lang="en-US" sz="2400" dirty="0"/>
              <a:t>Won’t be used by instructor</a:t>
            </a:r>
          </a:p>
          <a:p>
            <a:pPr marL="457200" indent="-457200">
              <a:buFont typeface="Arial" panose="020B0604020202020204" pitchFamily="34" charset="0"/>
              <a:buChar char="•"/>
            </a:pPr>
            <a:endParaRPr lang="en-US" sz="2400" dirty="0"/>
          </a:p>
          <a:p>
            <a:pPr marL="457200" indent="-457200">
              <a:buFont typeface="Arial" panose="020B0604020202020204" pitchFamily="34" charset="0"/>
              <a:buChar char="•"/>
            </a:pPr>
            <a:r>
              <a:rPr lang="en-US" sz="2400" dirty="0"/>
              <a:t>You can still use it as long as submission test pass</a:t>
            </a:r>
          </a:p>
        </p:txBody>
      </p:sp>
    </p:spTree>
    <p:extLst>
      <p:ext uri="{BB962C8B-B14F-4D97-AF65-F5344CB8AC3E}">
        <p14:creationId xmlns:p14="http://schemas.microsoft.com/office/powerpoint/2010/main" val="71017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439C32D-F11D-5542-9F32-AEF0E5A1C166}"/>
              </a:ext>
            </a:extLst>
          </p:cNvPr>
          <p:cNvSpPr>
            <a:spLocks noGrp="1"/>
          </p:cNvSpPr>
          <p:nvPr>
            <p:ph type="title"/>
          </p:nvPr>
        </p:nvSpPr>
        <p:spPr/>
        <p:txBody>
          <a:bodyPr/>
          <a:lstStyle/>
          <a:p>
            <a:r>
              <a:rPr lang="en-US" dirty="0"/>
              <a:t>Editor: Vim (Linux)</a:t>
            </a:r>
          </a:p>
        </p:txBody>
      </p:sp>
      <p:pic>
        <p:nvPicPr>
          <p:cNvPr id="2050" name="Picture 2" descr="upload.wikimedia.org/wikipedia/commons/thumb/9/...">
            <a:extLst>
              <a:ext uri="{FF2B5EF4-FFF2-40B4-BE49-F238E27FC236}">
                <a16:creationId xmlns:a16="http://schemas.microsoft.com/office/drawing/2014/main" id="{86088027-A295-AE4A-8E1F-ACC58E8A56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29353" y="611208"/>
            <a:ext cx="1068564" cy="1070546"/>
          </a:xfrm>
          <a:prstGeom prst="rect">
            <a:avLst/>
          </a:prstGeom>
          <a:noFill/>
          <a:extLst>
            <a:ext uri="{909E8E84-426E-40DD-AFC4-6F175D3DCCD1}">
              <a14:hiddenFill xmlns:a14="http://schemas.microsoft.com/office/drawing/2010/main">
                <a:solidFill>
                  <a:srgbClr val="FFFFFF"/>
                </a:solidFill>
              </a14:hiddenFill>
            </a:ext>
          </a:extLst>
        </p:spPr>
      </p:pic>
      <p:sp>
        <p:nvSpPr>
          <p:cNvPr id="4" name="Text Placeholder 1">
            <a:extLst>
              <a:ext uri="{FF2B5EF4-FFF2-40B4-BE49-F238E27FC236}">
                <a16:creationId xmlns:a16="http://schemas.microsoft.com/office/drawing/2014/main" id="{B7438DA2-5507-BC41-81BF-488E27698B60}"/>
              </a:ext>
            </a:extLst>
          </p:cNvPr>
          <p:cNvSpPr>
            <a:spLocks noGrp="1"/>
          </p:cNvSpPr>
          <p:nvPr>
            <p:ph type="body" sz="quarter" idx="11"/>
          </p:nvPr>
        </p:nvSpPr>
        <p:spPr>
          <a:xfrm>
            <a:off x="561650" y="2021858"/>
            <a:ext cx="7579173" cy="4224934"/>
          </a:xfrm>
        </p:spPr>
        <p:txBody>
          <a:bodyPr/>
          <a:lstStyle/>
          <a:p>
            <a:endParaRPr lang="en-US" sz="1800" b="0" dirty="0"/>
          </a:p>
          <a:p>
            <a:r>
              <a:rPr lang="en-US" sz="1800" b="0" dirty="0"/>
              <a:t>Available on (pretty much) all OS</a:t>
            </a:r>
          </a:p>
          <a:p>
            <a:endParaRPr lang="en-US" sz="1800" b="0" dirty="0"/>
          </a:p>
          <a:p>
            <a:r>
              <a:rPr lang="en-US" sz="1800" b="0" dirty="0"/>
              <a:t>Website in 80s, but probably the </a:t>
            </a:r>
            <a:r>
              <a:rPr lang="en-US" sz="1800" b="0" u="sng" dirty="0"/>
              <a:t>best editor you’ll have in your life</a:t>
            </a:r>
          </a:p>
          <a:p>
            <a:endParaRPr lang="en-US" sz="1800" b="0" dirty="0"/>
          </a:p>
          <a:p>
            <a:r>
              <a:rPr lang="en-US" sz="1800" b="0" dirty="0"/>
              <a:t>We use it to debug on Linux (only) if</a:t>
            </a:r>
          </a:p>
          <a:p>
            <a:endParaRPr lang="en-US" sz="1800" b="0" dirty="0"/>
          </a:p>
          <a:p>
            <a:pPr lvl="1"/>
            <a:r>
              <a:rPr lang="en-US" sz="1400" b="0" dirty="0"/>
              <a:t>Your submission has test failure, AND</a:t>
            </a:r>
          </a:p>
          <a:p>
            <a:pPr lvl="1"/>
            <a:endParaRPr lang="en-US" sz="1400" b="0" dirty="0"/>
          </a:p>
          <a:p>
            <a:pPr lvl="1"/>
            <a:r>
              <a:rPr lang="en-US" sz="1400" b="0" dirty="0"/>
              <a:t>That same failure doesn’t happen on your dev machine</a:t>
            </a:r>
          </a:p>
          <a:p>
            <a:pPr lvl="1"/>
            <a:endParaRPr lang="en-US" sz="1400" b="0" dirty="0"/>
          </a:p>
          <a:p>
            <a:r>
              <a:rPr lang="en-US" sz="1800" b="0" dirty="0"/>
              <a:t>Yes, you can choose to only use this for the course (optional)</a:t>
            </a:r>
          </a:p>
        </p:txBody>
      </p:sp>
      <p:pic>
        <p:nvPicPr>
          <p:cNvPr id="2054" name="Picture 6" descr="Huh? Blank Template - Imgflip">
            <a:extLst>
              <a:ext uri="{FF2B5EF4-FFF2-40B4-BE49-F238E27FC236}">
                <a16:creationId xmlns:a16="http://schemas.microsoft.com/office/drawing/2014/main" id="{29B63F6B-7CB5-1C42-9455-78519C6D14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88758" y="4114435"/>
            <a:ext cx="957765" cy="8174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3592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05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DF8F218-46D9-8545-88A8-4EDB37205313}"/>
              </a:ext>
            </a:extLst>
          </p:cNvPr>
          <p:cNvSpPr>
            <a:spLocks noGrp="1"/>
          </p:cNvSpPr>
          <p:nvPr>
            <p:ph type="body" sz="quarter" idx="11"/>
          </p:nvPr>
        </p:nvSpPr>
        <p:spPr>
          <a:xfrm>
            <a:off x="473895" y="1852134"/>
            <a:ext cx="8196210" cy="4220192"/>
          </a:xfrm>
        </p:spPr>
        <p:txBody>
          <a:bodyPr/>
          <a:lstStyle/>
          <a:p>
            <a:endParaRPr lang="en-US" sz="2000" b="0" dirty="0"/>
          </a:p>
          <a:p>
            <a:r>
              <a:rPr lang="en-US" sz="2000" dirty="0"/>
              <a:t>Normal coding</a:t>
            </a:r>
          </a:p>
          <a:p>
            <a:endParaRPr lang="en-US" sz="2000" b="0" dirty="0"/>
          </a:p>
          <a:p>
            <a:pPr lvl="1"/>
            <a:r>
              <a:rPr lang="en-US" sz="1800" b="0" dirty="0"/>
              <a:t>Either is fine (</a:t>
            </a:r>
            <a:r>
              <a:rPr lang="en-US" sz="1800" b="0" dirty="0" err="1"/>
              <a:t>CLion</a:t>
            </a:r>
            <a:r>
              <a:rPr lang="en-US" sz="1800" b="0" dirty="0"/>
              <a:t>)</a:t>
            </a:r>
          </a:p>
          <a:p>
            <a:pPr lvl="1"/>
            <a:endParaRPr lang="en-US" sz="1800" b="0" dirty="0"/>
          </a:p>
          <a:p>
            <a:r>
              <a:rPr lang="en-US" sz="2000" dirty="0"/>
              <a:t>Homework submission &amp; grading</a:t>
            </a:r>
          </a:p>
          <a:p>
            <a:endParaRPr lang="en-US" sz="2000" b="0" dirty="0"/>
          </a:p>
          <a:p>
            <a:pPr lvl="1"/>
            <a:r>
              <a:rPr lang="en-US" sz="1800" b="0" dirty="0"/>
              <a:t>Linux, Ubuntu, 18.04, [defined </a:t>
            </a:r>
            <a:r>
              <a:rPr lang="en-US" sz="1800" b="0" dirty="0">
                <a:hlinkClick r:id="rId3"/>
              </a:rPr>
              <a:t>here</a:t>
            </a:r>
            <a:r>
              <a:rPr lang="en-US" sz="1800" b="0" dirty="0"/>
              <a:t>]</a:t>
            </a:r>
          </a:p>
          <a:p>
            <a:pPr lvl="1"/>
            <a:endParaRPr lang="en-US" sz="1800" b="0" dirty="0"/>
          </a:p>
          <a:p>
            <a:pPr lvl="1"/>
            <a:r>
              <a:rPr lang="en-US" sz="1800" b="0" dirty="0"/>
              <a:t>Available from Cloud Computing Platforms (e.g. AWS)</a:t>
            </a:r>
          </a:p>
          <a:p>
            <a:pPr lvl="1"/>
            <a:endParaRPr lang="en-US" sz="1800" b="0" dirty="0"/>
          </a:p>
          <a:p>
            <a:pPr lvl="1"/>
            <a:r>
              <a:rPr lang="en-US" sz="1800" b="0" dirty="0"/>
              <a:t>There will be demo this and next week on how to use this.</a:t>
            </a:r>
          </a:p>
        </p:txBody>
      </p:sp>
      <p:sp>
        <p:nvSpPr>
          <p:cNvPr id="3" name="Title 2">
            <a:extLst>
              <a:ext uri="{FF2B5EF4-FFF2-40B4-BE49-F238E27FC236}">
                <a16:creationId xmlns:a16="http://schemas.microsoft.com/office/drawing/2014/main" id="{77F96D52-CBF0-5D42-8E3B-6070B16348B3}"/>
              </a:ext>
            </a:extLst>
          </p:cNvPr>
          <p:cNvSpPr>
            <a:spLocks noGrp="1"/>
          </p:cNvSpPr>
          <p:nvPr>
            <p:ph type="title"/>
          </p:nvPr>
        </p:nvSpPr>
        <p:spPr/>
        <p:txBody>
          <a:bodyPr/>
          <a:lstStyle/>
          <a:p>
            <a:r>
              <a:rPr lang="en-US" dirty="0"/>
              <a:t>OS: Windows, OS, Linux</a:t>
            </a:r>
          </a:p>
        </p:txBody>
      </p:sp>
      <p:pic>
        <p:nvPicPr>
          <p:cNvPr id="1026" name="Picture 2" descr="Windows Vs Mac Vs Linux: 10 Funny Jokes In Pictures">
            <a:extLst>
              <a:ext uri="{FF2B5EF4-FFF2-40B4-BE49-F238E27FC236}">
                <a16:creationId xmlns:a16="http://schemas.microsoft.com/office/drawing/2014/main" id="{23E79C9E-1B7D-634A-BE67-489352DF87C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95963" y="314593"/>
            <a:ext cx="3916351" cy="1755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820610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E489FB1-3F37-574E-AD21-34069C12C18C}"/>
              </a:ext>
            </a:extLst>
          </p:cNvPr>
          <p:cNvSpPr>
            <a:spLocks noGrp="1"/>
          </p:cNvSpPr>
          <p:nvPr>
            <p:ph type="title"/>
          </p:nvPr>
        </p:nvSpPr>
        <p:spPr/>
        <p:txBody>
          <a:bodyPr/>
          <a:lstStyle/>
          <a:p>
            <a:r>
              <a:rPr lang="en-US" altLang="zh-CN" dirty="0"/>
              <a:t>Git </a:t>
            </a:r>
            <a:r>
              <a:rPr lang="en-US" altLang="zh-CN"/>
              <a:t>&amp; GitHub</a:t>
            </a:r>
            <a:endParaRPr lang="en-US" dirty="0"/>
          </a:p>
        </p:txBody>
      </p:sp>
      <p:grpSp>
        <p:nvGrpSpPr>
          <p:cNvPr id="9" name="Group 8">
            <a:extLst>
              <a:ext uri="{FF2B5EF4-FFF2-40B4-BE49-F238E27FC236}">
                <a16:creationId xmlns:a16="http://schemas.microsoft.com/office/drawing/2014/main" id="{C2F54BFE-826D-FF4D-9D49-B89D5F25B26E}"/>
              </a:ext>
            </a:extLst>
          </p:cNvPr>
          <p:cNvGrpSpPr/>
          <p:nvPr/>
        </p:nvGrpSpPr>
        <p:grpSpPr>
          <a:xfrm>
            <a:off x="488272" y="1116595"/>
            <a:ext cx="8504058" cy="2755912"/>
            <a:chOff x="488272" y="1116595"/>
            <a:chExt cx="8504058" cy="2755912"/>
          </a:xfrm>
        </p:grpSpPr>
        <p:pic>
          <p:nvPicPr>
            <p:cNvPr id="2" name="Picture 1">
              <a:extLst>
                <a:ext uri="{FF2B5EF4-FFF2-40B4-BE49-F238E27FC236}">
                  <a16:creationId xmlns:a16="http://schemas.microsoft.com/office/drawing/2014/main" id="{CDE4AF03-EF19-244F-8784-38ED45729FDD}"/>
                </a:ext>
              </a:extLst>
            </p:cNvPr>
            <p:cNvPicPr>
              <a:picLocks noChangeAspect="1"/>
            </p:cNvPicPr>
            <p:nvPr/>
          </p:nvPicPr>
          <p:blipFill>
            <a:blip r:embed="rId2"/>
            <a:stretch>
              <a:fillRect/>
            </a:stretch>
          </p:blipFill>
          <p:spPr>
            <a:xfrm>
              <a:off x="5717219" y="1116595"/>
              <a:ext cx="3209512" cy="2079365"/>
            </a:xfrm>
            <a:prstGeom prst="rect">
              <a:avLst/>
            </a:prstGeom>
            <a:ln>
              <a:noFill/>
            </a:ln>
            <a:effectLst>
              <a:outerShdw blurRad="292100" dist="139700" dir="2700000" algn="tl" rotWithShape="0">
                <a:srgbClr val="333333">
                  <a:alpha val="65000"/>
                </a:srgbClr>
              </a:outerShdw>
            </a:effectLst>
          </p:spPr>
        </p:pic>
        <p:sp>
          <p:nvSpPr>
            <p:cNvPr id="6" name="Rectangle 5">
              <a:extLst>
                <a:ext uri="{FF2B5EF4-FFF2-40B4-BE49-F238E27FC236}">
                  <a16:creationId xmlns:a16="http://schemas.microsoft.com/office/drawing/2014/main" id="{28E71F81-494D-7A45-B54C-E73155182049}"/>
                </a:ext>
              </a:extLst>
            </p:cNvPr>
            <p:cNvSpPr/>
            <p:nvPr/>
          </p:nvSpPr>
          <p:spPr>
            <a:xfrm>
              <a:off x="6499212" y="3275111"/>
              <a:ext cx="2493118" cy="307777"/>
            </a:xfrm>
            <a:prstGeom prst="rect">
              <a:avLst/>
            </a:prstGeom>
          </p:spPr>
          <p:txBody>
            <a:bodyPr wrap="none">
              <a:spAutoFit/>
            </a:bodyPr>
            <a:lstStyle/>
            <a:p>
              <a:r>
                <a:rPr lang="en-US" sz="1400" dirty="0">
                  <a:hlinkClick r:id="rId3"/>
                </a:rPr>
                <a:t>https://git-scm.com/downloads</a:t>
              </a:r>
              <a:endParaRPr lang="en-US" sz="1400" dirty="0"/>
            </a:p>
          </p:txBody>
        </p:sp>
        <p:sp>
          <p:nvSpPr>
            <p:cNvPr id="4" name="TextBox 3">
              <a:extLst>
                <a:ext uri="{FF2B5EF4-FFF2-40B4-BE49-F238E27FC236}">
                  <a16:creationId xmlns:a16="http://schemas.microsoft.com/office/drawing/2014/main" id="{835A9408-0481-9C43-8106-8677DF2704D4}"/>
                </a:ext>
              </a:extLst>
            </p:cNvPr>
            <p:cNvSpPr txBox="1"/>
            <p:nvPr/>
          </p:nvSpPr>
          <p:spPr>
            <a:xfrm>
              <a:off x="488272" y="2672178"/>
              <a:ext cx="4685835" cy="1200329"/>
            </a:xfrm>
            <a:prstGeom prst="rect">
              <a:avLst/>
            </a:prstGeom>
            <a:noFill/>
          </p:spPr>
          <p:txBody>
            <a:bodyPr wrap="none" rtlCol="0">
              <a:spAutoFit/>
            </a:bodyPr>
            <a:lstStyle/>
            <a:p>
              <a:r>
                <a:rPr lang="en-US" b="1" dirty="0"/>
                <a:t>Git</a:t>
              </a:r>
              <a:r>
                <a:rPr lang="en-US" dirty="0"/>
                <a:t>: </a:t>
              </a:r>
            </a:p>
            <a:p>
              <a:pPr marL="285750" indent="-285750">
                <a:buFont typeface="Arial" panose="020B0604020202020204" pitchFamily="34" charset="0"/>
                <a:buChar char="•"/>
              </a:pPr>
              <a:r>
                <a:rPr lang="en-US" dirty="0"/>
                <a:t>Keep versions of your code, on your machine</a:t>
              </a:r>
            </a:p>
            <a:p>
              <a:pPr marL="285750" indent="-285750">
                <a:buFont typeface="Arial" panose="020B0604020202020204" pitchFamily="34" charset="0"/>
                <a:buChar char="•"/>
              </a:pPr>
              <a:r>
                <a:rPr lang="en-US" dirty="0"/>
                <a:t>Each “version” is call a commit</a:t>
              </a:r>
            </a:p>
            <a:p>
              <a:pPr marL="285750" indent="-285750">
                <a:buFont typeface="Arial" panose="020B0604020202020204" pitchFamily="34" charset="0"/>
                <a:buChar char="•"/>
              </a:pPr>
              <a:r>
                <a:rPr lang="en-US" dirty="0"/>
                <a:t>You can have multiple branch of commits</a:t>
              </a:r>
            </a:p>
          </p:txBody>
        </p:sp>
      </p:grpSp>
      <p:grpSp>
        <p:nvGrpSpPr>
          <p:cNvPr id="10" name="Group 9">
            <a:extLst>
              <a:ext uri="{FF2B5EF4-FFF2-40B4-BE49-F238E27FC236}">
                <a16:creationId xmlns:a16="http://schemas.microsoft.com/office/drawing/2014/main" id="{F9F49460-A402-6C4D-A8A5-87C788C53610}"/>
              </a:ext>
            </a:extLst>
          </p:cNvPr>
          <p:cNvGrpSpPr/>
          <p:nvPr/>
        </p:nvGrpSpPr>
        <p:grpSpPr>
          <a:xfrm>
            <a:off x="521545" y="4014935"/>
            <a:ext cx="8968684" cy="2567326"/>
            <a:chOff x="521545" y="4014935"/>
            <a:chExt cx="8968684" cy="2567326"/>
          </a:xfrm>
        </p:grpSpPr>
        <p:sp>
          <p:nvSpPr>
            <p:cNvPr id="7" name="TextBox 6">
              <a:extLst>
                <a:ext uri="{FF2B5EF4-FFF2-40B4-BE49-F238E27FC236}">
                  <a16:creationId xmlns:a16="http://schemas.microsoft.com/office/drawing/2014/main" id="{0DA162D3-721C-9249-ADC9-EE410AA4367E}"/>
                </a:ext>
              </a:extLst>
            </p:cNvPr>
            <p:cNvSpPr txBox="1"/>
            <p:nvPr/>
          </p:nvSpPr>
          <p:spPr>
            <a:xfrm>
              <a:off x="4918229" y="6274484"/>
              <a:ext cx="4572000" cy="307777"/>
            </a:xfrm>
            <a:prstGeom prst="rect">
              <a:avLst/>
            </a:prstGeom>
            <a:noFill/>
          </p:spPr>
          <p:txBody>
            <a:bodyPr wrap="square">
              <a:spAutoFit/>
            </a:bodyPr>
            <a:lstStyle/>
            <a:p>
              <a:r>
                <a:rPr lang="en-US" sz="1400" dirty="0"/>
                <a:t>https://</a:t>
              </a:r>
              <a:r>
                <a:rPr lang="en-US" sz="1400" dirty="0" err="1"/>
                <a:t>github.com</a:t>
              </a:r>
              <a:r>
                <a:rPr lang="en-US" sz="1400" dirty="0"/>
                <a:t>/</a:t>
              </a:r>
            </a:p>
          </p:txBody>
        </p:sp>
        <p:pic>
          <p:nvPicPr>
            <p:cNvPr id="5" name="Picture 4">
              <a:extLst>
                <a:ext uri="{FF2B5EF4-FFF2-40B4-BE49-F238E27FC236}">
                  <a16:creationId xmlns:a16="http://schemas.microsoft.com/office/drawing/2014/main" id="{B89FE5D6-844F-E54A-9818-67B94738ACFC}"/>
                </a:ext>
              </a:extLst>
            </p:cNvPr>
            <p:cNvPicPr>
              <a:picLocks noChangeAspect="1"/>
            </p:cNvPicPr>
            <p:nvPr/>
          </p:nvPicPr>
          <p:blipFill>
            <a:blip r:embed="rId4"/>
            <a:stretch>
              <a:fillRect/>
            </a:stretch>
          </p:blipFill>
          <p:spPr>
            <a:xfrm>
              <a:off x="4918229" y="4014935"/>
              <a:ext cx="3704226" cy="2135279"/>
            </a:xfrm>
            <a:prstGeom prst="rect">
              <a:avLst/>
            </a:prstGeom>
            <a:ln>
              <a:noFill/>
            </a:ln>
            <a:effectLst>
              <a:outerShdw blurRad="292100" dist="139700" dir="2700000" algn="tl" rotWithShape="0">
                <a:srgbClr val="333333">
                  <a:alpha val="65000"/>
                </a:srgbClr>
              </a:outerShdw>
            </a:effectLst>
          </p:spPr>
        </p:pic>
        <p:sp>
          <p:nvSpPr>
            <p:cNvPr id="8" name="TextBox 7">
              <a:extLst>
                <a:ext uri="{FF2B5EF4-FFF2-40B4-BE49-F238E27FC236}">
                  <a16:creationId xmlns:a16="http://schemas.microsoft.com/office/drawing/2014/main" id="{D99675DF-33A5-5140-A942-8E9743A1319E}"/>
                </a:ext>
              </a:extLst>
            </p:cNvPr>
            <p:cNvSpPr txBox="1"/>
            <p:nvPr/>
          </p:nvSpPr>
          <p:spPr>
            <a:xfrm>
              <a:off x="521545" y="5020482"/>
              <a:ext cx="3390415" cy="369332"/>
            </a:xfrm>
            <a:prstGeom prst="rect">
              <a:avLst/>
            </a:prstGeom>
            <a:noFill/>
          </p:spPr>
          <p:txBody>
            <a:bodyPr wrap="none" rtlCol="0">
              <a:spAutoFit/>
            </a:bodyPr>
            <a:lstStyle/>
            <a:p>
              <a:r>
                <a:rPr lang="en-US" b="1" dirty="0"/>
                <a:t>GitHub</a:t>
              </a:r>
              <a:r>
                <a:rPr lang="en-US" dirty="0"/>
                <a:t>: Keep git repository online</a:t>
              </a:r>
            </a:p>
          </p:txBody>
        </p:sp>
      </p:grpSp>
    </p:spTree>
    <p:extLst>
      <p:ext uri="{BB962C8B-B14F-4D97-AF65-F5344CB8AC3E}">
        <p14:creationId xmlns:p14="http://schemas.microsoft.com/office/powerpoint/2010/main" val="4082404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3E4F04A-6000-2444-83B3-DCD47893150E}"/>
              </a:ext>
            </a:extLst>
          </p:cNvPr>
          <p:cNvSpPr>
            <a:spLocks noGrp="1"/>
          </p:cNvSpPr>
          <p:nvPr>
            <p:ph type="title"/>
          </p:nvPr>
        </p:nvSpPr>
        <p:spPr/>
        <p:txBody>
          <a:bodyPr/>
          <a:lstStyle/>
          <a:p>
            <a:r>
              <a:rPr lang="en-US" dirty="0"/>
              <a:t>Source Control: Branch</a:t>
            </a:r>
          </a:p>
        </p:txBody>
      </p:sp>
      <p:pic>
        <p:nvPicPr>
          <p:cNvPr id="5128" name="Picture 8" descr="Git Installation Along With It's Commands. | by Balson Gorai | Beginner's  Guide to Mobile Web Development | Medium">
            <a:extLst>
              <a:ext uri="{FF2B5EF4-FFF2-40B4-BE49-F238E27FC236}">
                <a16:creationId xmlns:a16="http://schemas.microsoft.com/office/drawing/2014/main" id="{69DEBF5B-AB4E-2A41-9BD6-96743335A84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3319" r="24516"/>
          <a:stretch/>
        </p:blipFill>
        <p:spPr bwMode="auto">
          <a:xfrm>
            <a:off x="6750364" y="187551"/>
            <a:ext cx="1870723" cy="1075851"/>
          </a:xfrm>
          <a:prstGeom prst="rect">
            <a:avLst/>
          </a:prstGeom>
          <a:noFill/>
          <a:extLst>
            <a:ext uri="{909E8E84-426E-40DD-AFC4-6F175D3DCCD1}">
              <a14:hiddenFill xmlns:a14="http://schemas.microsoft.com/office/drawing/2010/main">
                <a:solidFill>
                  <a:srgbClr val="FFFFFF"/>
                </a:solidFill>
              </a14:hiddenFill>
            </a:ext>
          </a:extLst>
        </p:spPr>
      </p:pic>
      <p:sp>
        <p:nvSpPr>
          <p:cNvPr id="2" name="Oval 1">
            <a:extLst>
              <a:ext uri="{FF2B5EF4-FFF2-40B4-BE49-F238E27FC236}">
                <a16:creationId xmlns:a16="http://schemas.microsoft.com/office/drawing/2014/main" id="{A25BCB25-1832-5C49-8117-C41840AF0CB0}"/>
              </a:ext>
            </a:extLst>
          </p:cNvPr>
          <p:cNvSpPr/>
          <p:nvPr/>
        </p:nvSpPr>
        <p:spPr>
          <a:xfrm>
            <a:off x="2171193" y="3310666"/>
            <a:ext cx="623943" cy="623943"/>
          </a:xfrm>
          <a:prstGeom prst="ellipse">
            <a:avLst/>
          </a:prstGeom>
          <a:solidFill>
            <a:srgbClr val="00B0F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FE7F0015-8441-F64E-AC5F-9BFE05EEB9D3}"/>
              </a:ext>
            </a:extLst>
          </p:cNvPr>
          <p:cNvSpPr txBox="1"/>
          <p:nvPr/>
        </p:nvSpPr>
        <p:spPr>
          <a:xfrm>
            <a:off x="560875" y="3437971"/>
            <a:ext cx="1551835" cy="369332"/>
          </a:xfrm>
          <a:prstGeom prst="rect">
            <a:avLst/>
          </a:prstGeom>
          <a:noFill/>
        </p:spPr>
        <p:txBody>
          <a:bodyPr wrap="none" rtlCol="0">
            <a:spAutoFit/>
          </a:bodyPr>
          <a:lstStyle/>
          <a:p>
            <a:r>
              <a:rPr lang="en-US" dirty="0"/>
              <a:t>Master branch</a:t>
            </a:r>
          </a:p>
        </p:txBody>
      </p:sp>
      <p:sp>
        <p:nvSpPr>
          <p:cNvPr id="36" name="Oval 35">
            <a:extLst>
              <a:ext uri="{FF2B5EF4-FFF2-40B4-BE49-F238E27FC236}">
                <a16:creationId xmlns:a16="http://schemas.microsoft.com/office/drawing/2014/main" id="{8D803039-970C-344A-920F-C3A642F8F4D0}"/>
              </a:ext>
            </a:extLst>
          </p:cNvPr>
          <p:cNvSpPr/>
          <p:nvPr/>
        </p:nvSpPr>
        <p:spPr>
          <a:xfrm>
            <a:off x="3270266" y="3310666"/>
            <a:ext cx="623943" cy="623943"/>
          </a:xfrm>
          <a:prstGeom prst="ellipse">
            <a:avLst/>
          </a:prstGeom>
          <a:solidFill>
            <a:srgbClr val="00B0F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7" name="Straight Arrow Connector 16">
            <a:extLst>
              <a:ext uri="{FF2B5EF4-FFF2-40B4-BE49-F238E27FC236}">
                <a16:creationId xmlns:a16="http://schemas.microsoft.com/office/drawing/2014/main" id="{1F671C12-407D-DF45-8DEA-87C4F0E4CB79}"/>
              </a:ext>
            </a:extLst>
          </p:cNvPr>
          <p:cNvCxnSpPr>
            <a:cxnSpLocks/>
            <a:stCxn id="2" idx="6"/>
            <a:endCxn id="36" idx="2"/>
          </p:cNvCxnSpPr>
          <p:nvPr/>
        </p:nvCxnSpPr>
        <p:spPr>
          <a:xfrm>
            <a:off x="2795136" y="3622638"/>
            <a:ext cx="475130" cy="0"/>
          </a:xfrm>
          <a:prstGeom prst="straightConnector1">
            <a:avLst/>
          </a:prstGeom>
          <a:ln>
            <a:solidFill>
              <a:schemeClr val="accent4">
                <a:lumMod val="50000"/>
              </a:schemeClr>
            </a:solidFill>
            <a:tailEnd type="stealth" w="lg" len="lg"/>
          </a:ln>
        </p:spPr>
        <p:style>
          <a:lnRef idx="2">
            <a:schemeClr val="accent1"/>
          </a:lnRef>
          <a:fillRef idx="0">
            <a:schemeClr val="accent1"/>
          </a:fillRef>
          <a:effectRef idx="1">
            <a:schemeClr val="accent1"/>
          </a:effectRef>
          <a:fontRef idx="minor">
            <a:schemeClr val="tx1"/>
          </a:fontRef>
        </p:style>
      </p:cxnSp>
      <p:sp>
        <p:nvSpPr>
          <p:cNvPr id="38" name="Oval 37">
            <a:extLst>
              <a:ext uri="{FF2B5EF4-FFF2-40B4-BE49-F238E27FC236}">
                <a16:creationId xmlns:a16="http://schemas.microsoft.com/office/drawing/2014/main" id="{EA92446E-D1A3-A04C-8AD3-FBB6AF830512}"/>
              </a:ext>
            </a:extLst>
          </p:cNvPr>
          <p:cNvSpPr/>
          <p:nvPr/>
        </p:nvSpPr>
        <p:spPr>
          <a:xfrm>
            <a:off x="4369339" y="3352792"/>
            <a:ext cx="623943" cy="623943"/>
          </a:xfrm>
          <a:prstGeom prst="ellipse">
            <a:avLst/>
          </a:prstGeom>
          <a:solidFill>
            <a:srgbClr val="00B0F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5" name="Straight Arrow Connector 44">
            <a:extLst>
              <a:ext uri="{FF2B5EF4-FFF2-40B4-BE49-F238E27FC236}">
                <a16:creationId xmlns:a16="http://schemas.microsoft.com/office/drawing/2014/main" id="{FE9CB3D2-39A9-4F4C-B072-07A5E1267DB5}"/>
              </a:ext>
            </a:extLst>
          </p:cNvPr>
          <p:cNvCxnSpPr>
            <a:cxnSpLocks/>
            <a:endCxn id="38" idx="2"/>
          </p:cNvCxnSpPr>
          <p:nvPr/>
        </p:nvCxnSpPr>
        <p:spPr>
          <a:xfrm>
            <a:off x="3894209" y="3664764"/>
            <a:ext cx="475130" cy="0"/>
          </a:xfrm>
          <a:prstGeom prst="straightConnector1">
            <a:avLst/>
          </a:prstGeom>
          <a:ln>
            <a:solidFill>
              <a:schemeClr val="accent4">
                <a:lumMod val="50000"/>
              </a:schemeClr>
            </a:solidFill>
            <a:tailEnd type="stealth" w="lg" len="lg"/>
          </a:ln>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01991803-450A-5A4B-B4F8-E88598852F53}"/>
              </a:ext>
            </a:extLst>
          </p:cNvPr>
          <p:cNvSpPr txBox="1"/>
          <p:nvPr/>
        </p:nvSpPr>
        <p:spPr>
          <a:xfrm>
            <a:off x="2112710" y="3049056"/>
            <a:ext cx="740908" cy="261610"/>
          </a:xfrm>
          <a:prstGeom prst="rect">
            <a:avLst/>
          </a:prstGeom>
          <a:noFill/>
        </p:spPr>
        <p:txBody>
          <a:bodyPr wrap="none" rtlCol="0">
            <a:spAutoFit/>
          </a:bodyPr>
          <a:lstStyle/>
          <a:p>
            <a:r>
              <a:rPr lang="en-US" sz="1050" b="1" dirty="0">
                <a:solidFill>
                  <a:schemeClr val="accent4">
                    <a:lumMod val="50000"/>
                  </a:schemeClr>
                </a:solidFill>
              </a:rPr>
              <a:t>Commit 1</a:t>
            </a:r>
          </a:p>
        </p:txBody>
      </p:sp>
      <p:sp>
        <p:nvSpPr>
          <p:cNvPr id="46" name="TextBox 45">
            <a:extLst>
              <a:ext uri="{FF2B5EF4-FFF2-40B4-BE49-F238E27FC236}">
                <a16:creationId xmlns:a16="http://schemas.microsoft.com/office/drawing/2014/main" id="{9C0E8080-32A6-B542-AF85-6F6AB2AA5FD4}"/>
              </a:ext>
            </a:extLst>
          </p:cNvPr>
          <p:cNvSpPr txBox="1"/>
          <p:nvPr/>
        </p:nvSpPr>
        <p:spPr>
          <a:xfrm>
            <a:off x="3211783" y="3049056"/>
            <a:ext cx="724878" cy="253916"/>
          </a:xfrm>
          <a:prstGeom prst="rect">
            <a:avLst/>
          </a:prstGeom>
          <a:noFill/>
        </p:spPr>
        <p:txBody>
          <a:bodyPr wrap="none" rtlCol="0">
            <a:spAutoFit/>
          </a:bodyPr>
          <a:lstStyle/>
          <a:p>
            <a:r>
              <a:rPr lang="en-US" sz="1050" b="1" dirty="0">
                <a:solidFill>
                  <a:schemeClr val="accent4">
                    <a:lumMod val="50000"/>
                  </a:schemeClr>
                </a:solidFill>
              </a:rPr>
              <a:t>Commit 2</a:t>
            </a:r>
          </a:p>
        </p:txBody>
      </p:sp>
      <p:sp>
        <p:nvSpPr>
          <p:cNvPr id="47" name="TextBox 46">
            <a:extLst>
              <a:ext uri="{FF2B5EF4-FFF2-40B4-BE49-F238E27FC236}">
                <a16:creationId xmlns:a16="http://schemas.microsoft.com/office/drawing/2014/main" id="{9F9CCB2E-A7A6-1046-87F3-81729EB1E3A7}"/>
              </a:ext>
            </a:extLst>
          </p:cNvPr>
          <p:cNvSpPr txBox="1"/>
          <p:nvPr/>
        </p:nvSpPr>
        <p:spPr>
          <a:xfrm>
            <a:off x="4318871" y="3052274"/>
            <a:ext cx="724878" cy="253916"/>
          </a:xfrm>
          <a:prstGeom prst="rect">
            <a:avLst/>
          </a:prstGeom>
          <a:noFill/>
        </p:spPr>
        <p:txBody>
          <a:bodyPr wrap="none" rtlCol="0">
            <a:spAutoFit/>
          </a:bodyPr>
          <a:lstStyle/>
          <a:p>
            <a:r>
              <a:rPr lang="en-US" sz="1050" b="1" dirty="0">
                <a:solidFill>
                  <a:schemeClr val="accent4">
                    <a:lumMod val="50000"/>
                  </a:schemeClr>
                </a:solidFill>
              </a:rPr>
              <a:t>Commit 3</a:t>
            </a:r>
          </a:p>
        </p:txBody>
      </p:sp>
      <p:cxnSp>
        <p:nvCxnSpPr>
          <p:cNvPr id="48" name="Straight Arrow Connector 47">
            <a:extLst>
              <a:ext uri="{FF2B5EF4-FFF2-40B4-BE49-F238E27FC236}">
                <a16:creationId xmlns:a16="http://schemas.microsoft.com/office/drawing/2014/main" id="{29F6B4C2-0BC6-A34A-8932-7C640842437B}"/>
              </a:ext>
            </a:extLst>
          </p:cNvPr>
          <p:cNvCxnSpPr>
            <a:cxnSpLocks/>
            <a:stCxn id="38" idx="4"/>
            <a:endCxn id="49" idx="0"/>
          </p:cNvCxnSpPr>
          <p:nvPr/>
        </p:nvCxnSpPr>
        <p:spPr>
          <a:xfrm flipH="1">
            <a:off x="4681310" y="3976735"/>
            <a:ext cx="1" cy="576253"/>
          </a:xfrm>
          <a:prstGeom prst="straightConnector1">
            <a:avLst/>
          </a:prstGeom>
          <a:ln>
            <a:solidFill>
              <a:schemeClr val="accent4">
                <a:lumMod val="50000"/>
              </a:schemeClr>
            </a:solidFill>
            <a:tailEnd type="stealth" w="lg" len="lg"/>
          </a:ln>
        </p:spPr>
        <p:style>
          <a:lnRef idx="2">
            <a:schemeClr val="accent1"/>
          </a:lnRef>
          <a:fillRef idx="0">
            <a:schemeClr val="accent1"/>
          </a:fillRef>
          <a:effectRef idx="1">
            <a:schemeClr val="accent1"/>
          </a:effectRef>
          <a:fontRef idx="minor">
            <a:schemeClr val="tx1"/>
          </a:fontRef>
        </p:style>
      </p:cxnSp>
      <p:sp>
        <p:nvSpPr>
          <p:cNvPr id="49" name="Oval 48">
            <a:extLst>
              <a:ext uri="{FF2B5EF4-FFF2-40B4-BE49-F238E27FC236}">
                <a16:creationId xmlns:a16="http://schemas.microsoft.com/office/drawing/2014/main" id="{7015F45D-1A54-FD45-A2E7-4D81EDE05AAB}"/>
              </a:ext>
            </a:extLst>
          </p:cNvPr>
          <p:cNvSpPr/>
          <p:nvPr/>
        </p:nvSpPr>
        <p:spPr>
          <a:xfrm>
            <a:off x="4369338" y="4552988"/>
            <a:ext cx="623943" cy="623943"/>
          </a:xfrm>
          <a:prstGeom prst="ellipse">
            <a:avLst/>
          </a:prstGeom>
          <a:solidFill>
            <a:srgbClr val="FF93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0" name="Straight Arrow Connector 49">
            <a:extLst>
              <a:ext uri="{FF2B5EF4-FFF2-40B4-BE49-F238E27FC236}">
                <a16:creationId xmlns:a16="http://schemas.microsoft.com/office/drawing/2014/main" id="{59246149-5A28-544F-AA1D-E85E02AE9D77}"/>
              </a:ext>
            </a:extLst>
          </p:cNvPr>
          <p:cNvCxnSpPr>
            <a:cxnSpLocks/>
            <a:stCxn id="49" idx="6"/>
            <a:endCxn id="51" idx="2"/>
          </p:cNvCxnSpPr>
          <p:nvPr/>
        </p:nvCxnSpPr>
        <p:spPr>
          <a:xfrm>
            <a:off x="4993281" y="4864960"/>
            <a:ext cx="410584" cy="0"/>
          </a:xfrm>
          <a:prstGeom prst="straightConnector1">
            <a:avLst/>
          </a:prstGeom>
          <a:ln>
            <a:solidFill>
              <a:schemeClr val="accent4">
                <a:lumMod val="50000"/>
              </a:schemeClr>
            </a:solidFill>
            <a:tailEnd type="stealth" w="lg" len="lg"/>
          </a:ln>
        </p:spPr>
        <p:style>
          <a:lnRef idx="2">
            <a:schemeClr val="accent1"/>
          </a:lnRef>
          <a:fillRef idx="0">
            <a:schemeClr val="accent1"/>
          </a:fillRef>
          <a:effectRef idx="1">
            <a:schemeClr val="accent1"/>
          </a:effectRef>
          <a:fontRef idx="minor">
            <a:schemeClr val="tx1"/>
          </a:fontRef>
        </p:style>
      </p:cxnSp>
      <p:sp>
        <p:nvSpPr>
          <p:cNvPr id="51" name="Oval 50">
            <a:extLst>
              <a:ext uri="{FF2B5EF4-FFF2-40B4-BE49-F238E27FC236}">
                <a16:creationId xmlns:a16="http://schemas.microsoft.com/office/drawing/2014/main" id="{D429919D-1DEB-6140-BB44-DC203120FFC3}"/>
              </a:ext>
            </a:extLst>
          </p:cNvPr>
          <p:cNvSpPr/>
          <p:nvPr/>
        </p:nvSpPr>
        <p:spPr>
          <a:xfrm>
            <a:off x="5403865" y="4552988"/>
            <a:ext cx="623943" cy="623943"/>
          </a:xfrm>
          <a:prstGeom prst="ellipse">
            <a:avLst/>
          </a:prstGeom>
          <a:solidFill>
            <a:srgbClr val="FF93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3" name="Straight Arrow Connector 52">
            <a:extLst>
              <a:ext uri="{FF2B5EF4-FFF2-40B4-BE49-F238E27FC236}">
                <a16:creationId xmlns:a16="http://schemas.microsoft.com/office/drawing/2014/main" id="{4B584086-54DF-DE43-AE00-CD04CE671F4C}"/>
              </a:ext>
            </a:extLst>
          </p:cNvPr>
          <p:cNvCxnSpPr>
            <a:cxnSpLocks/>
            <a:endCxn id="54" idx="2"/>
          </p:cNvCxnSpPr>
          <p:nvPr/>
        </p:nvCxnSpPr>
        <p:spPr>
          <a:xfrm>
            <a:off x="6027808" y="4864960"/>
            <a:ext cx="410584" cy="0"/>
          </a:xfrm>
          <a:prstGeom prst="straightConnector1">
            <a:avLst/>
          </a:prstGeom>
          <a:ln>
            <a:solidFill>
              <a:schemeClr val="accent4">
                <a:lumMod val="50000"/>
              </a:schemeClr>
            </a:solidFill>
            <a:tailEnd type="stealth" w="lg" len="lg"/>
          </a:ln>
        </p:spPr>
        <p:style>
          <a:lnRef idx="2">
            <a:schemeClr val="accent1"/>
          </a:lnRef>
          <a:fillRef idx="0">
            <a:schemeClr val="accent1"/>
          </a:fillRef>
          <a:effectRef idx="1">
            <a:schemeClr val="accent1"/>
          </a:effectRef>
          <a:fontRef idx="minor">
            <a:schemeClr val="tx1"/>
          </a:fontRef>
        </p:style>
      </p:cxnSp>
      <p:sp>
        <p:nvSpPr>
          <p:cNvPr id="54" name="Oval 53">
            <a:extLst>
              <a:ext uri="{FF2B5EF4-FFF2-40B4-BE49-F238E27FC236}">
                <a16:creationId xmlns:a16="http://schemas.microsoft.com/office/drawing/2014/main" id="{3892BDA0-C01D-5340-A744-BCFF57C0DEAB}"/>
              </a:ext>
            </a:extLst>
          </p:cNvPr>
          <p:cNvSpPr/>
          <p:nvPr/>
        </p:nvSpPr>
        <p:spPr>
          <a:xfrm>
            <a:off x="6438392" y="4552988"/>
            <a:ext cx="623943" cy="623943"/>
          </a:xfrm>
          <a:prstGeom prst="ellipse">
            <a:avLst/>
          </a:prstGeom>
          <a:solidFill>
            <a:srgbClr val="FF93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5" name="Straight Arrow Connector 54">
            <a:extLst>
              <a:ext uri="{FF2B5EF4-FFF2-40B4-BE49-F238E27FC236}">
                <a16:creationId xmlns:a16="http://schemas.microsoft.com/office/drawing/2014/main" id="{061B0D26-F6E2-F64E-9DFD-54616C58E479}"/>
              </a:ext>
            </a:extLst>
          </p:cNvPr>
          <p:cNvCxnSpPr>
            <a:cxnSpLocks/>
            <a:endCxn id="66" idx="2"/>
          </p:cNvCxnSpPr>
          <p:nvPr/>
        </p:nvCxnSpPr>
        <p:spPr>
          <a:xfrm flipV="1">
            <a:off x="4993281" y="3663859"/>
            <a:ext cx="909682" cy="906"/>
          </a:xfrm>
          <a:prstGeom prst="straightConnector1">
            <a:avLst/>
          </a:prstGeom>
          <a:ln>
            <a:solidFill>
              <a:schemeClr val="accent4">
                <a:lumMod val="50000"/>
              </a:schemeClr>
            </a:solidFill>
            <a:tailEnd type="stealth" w="lg" len="lg"/>
          </a:ln>
        </p:spPr>
        <p:style>
          <a:lnRef idx="2">
            <a:schemeClr val="accent1"/>
          </a:lnRef>
          <a:fillRef idx="0">
            <a:schemeClr val="accent1"/>
          </a:fillRef>
          <a:effectRef idx="1">
            <a:schemeClr val="accent1"/>
          </a:effectRef>
          <a:fontRef idx="minor">
            <a:schemeClr val="tx1"/>
          </a:fontRef>
        </p:style>
      </p:cxnSp>
      <p:sp>
        <p:nvSpPr>
          <p:cNvPr id="57" name="Oval 56">
            <a:extLst>
              <a:ext uri="{FF2B5EF4-FFF2-40B4-BE49-F238E27FC236}">
                <a16:creationId xmlns:a16="http://schemas.microsoft.com/office/drawing/2014/main" id="{79B4E426-6D9C-5840-8F9B-35E35C685B4A}"/>
              </a:ext>
            </a:extLst>
          </p:cNvPr>
          <p:cNvSpPr/>
          <p:nvPr/>
        </p:nvSpPr>
        <p:spPr>
          <a:xfrm>
            <a:off x="7256784" y="3352791"/>
            <a:ext cx="623943" cy="623943"/>
          </a:xfrm>
          <a:prstGeom prst="ellipse">
            <a:avLst/>
          </a:prstGeom>
          <a:solidFill>
            <a:srgbClr val="FF93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8" name="Straight Arrow Connector 57">
            <a:extLst>
              <a:ext uri="{FF2B5EF4-FFF2-40B4-BE49-F238E27FC236}">
                <a16:creationId xmlns:a16="http://schemas.microsoft.com/office/drawing/2014/main" id="{27BB0943-E717-4448-9AD8-4EEF0C403F2D}"/>
              </a:ext>
            </a:extLst>
          </p:cNvPr>
          <p:cNvCxnSpPr>
            <a:cxnSpLocks/>
            <a:stCxn id="54" idx="7"/>
            <a:endCxn id="57" idx="3"/>
          </p:cNvCxnSpPr>
          <p:nvPr/>
        </p:nvCxnSpPr>
        <p:spPr>
          <a:xfrm flipV="1">
            <a:off x="6970961" y="3885360"/>
            <a:ext cx="377197" cy="759002"/>
          </a:xfrm>
          <a:prstGeom prst="straightConnector1">
            <a:avLst/>
          </a:prstGeom>
          <a:ln>
            <a:solidFill>
              <a:schemeClr val="accent4">
                <a:lumMod val="50000"/>
              </a:schemeClr>
            </a:solidFill>
            <a:tailEnd type="stealth" w="lg" len="lg"/>
          </a:ln>
        </p:spPr>
        <p:style>
          <a:lnRef idx="2">
            <a:schemeClr val="accent1"/>
          </a:lnRef>
          <a:fillRef idx="0">
            <a:schemeClr val="accent1"/>
          </a:fillRef>
          <a:effectRef idx="1">
            <a:schemeClr val="accent1"/>
          </a:effectRef>
          <a:fontRef idx="minor">
            <a:schemeClr val="tx1"/>
          </a:fontRef>
        </p:style>
      </p:cxnSp>
      <p:sp>
        <p:nvSpPr>
          <p:cNvPr id="62" name="TextBox 61">
            <a:extLst>
              <a:ext uri="{FF2B5EF4-FFF2-40B4-BE49-F238E27FC236}">
                <a16:creationId xmlns:a16="http://schemas.microsoft.com/office/drawing/2014/main" id="{DC96F8BC-9728-7D41-9B14-5A203BA5AE58}"/>
              </a:ext>
            </a:extLst>
          </p:cNvPr>
          <p:cNvSpPr txBox="1"/>
          <p:nvPr/>
        </p:nvSpPr>
        <p:spPr>
          <a:xfrm>
            <a:off x="2612211" y="4680293"/>
            <a:ext cx="1635448" cy="369332"/>
          </a:xfrm>
          <a:prstGeom prst="rect">
            <a:avLst/>
          </a:prstGeom>
          <a:noFill/>
        </p:spPr>
        <p:txBody>
          <a:bodyPr wrap="none" rtlCol="0">
            <a:spAutoFit/>
          </a:bodyPr>
          <a:lstStyle/>
          <a:p>
            <a:r>
              <a:rPr lang="en-US" dirty="0"/>
              <a:t>another branch</a:t>
            </a:r>
          </a:p>
        </p:txBody>
      </p:sp>
      <p:sp>
        <p:nvSpPr>
          <p:cNvPr id="63" name="TextBox 62">
            <a:extLst>
              <a:ext uri="{FF2B5EF4-FFF2-40B4-BE49-F238E27FC236}">
                <a16:creationId xmlns:a16="http://schemas.microsoft.com/office/drawing/2014/main" id="{9CC368C2-AC4E-9644-B490-C86B9C0AA6FC}"/>
              </a:ext>
            </a:extLst>
          </p:cNvPr>
          <p:cNvSpPr txBox="1"/>
          <p:nvPr/>
        </p:nvSpPr>
        <p:spPr>
          <a:xfrm>
            <a:off x="5353397" y="5234987"/>
            <a:ext cx="724878" cy="253916"/>
          </a:xfrm>
          <a:prstGeom prst="rect">
            <a:avLst/>
          </a:prstGeom>
          <a:noFill/>
        </p:spPr>
        <p:txBody>
          <a:bodyPr wrap="none" rtlCol="0">
            <a:spAutoFit/>
          </a:bodyPr>
          <a:lstStyle/>
          <a:p>
            <a:r>
              <a:rPr lang="en-US" sz="1050" b="1" dirty="0">
                <a:solidFill>
                  <a:schemeClr val="accent4">
                    <a:lumMod val="50000"/>
                  </a:schemeClr>
                </a:solidFill>
              </a:rPr>
              <a:t>Commit 4</a:t>
            </a:r>
          </a:p>
        </p:txBody>
      </p:sp>
      <p:sp>
        <p:nvSpPr>
          <p:cNvPr id="64" name="TextBox 63">
            <a:extLst>
              <a:ext uri="{FF2B5EF4-FFF2-40B4-BE49-F238E27FC236}">
                <a16:creationId xmlns:a16="http://schemas.microsoft.com/office/drawing/2014/main" id="{EAB87953-519D-6940-ACA3-B73973B37EF9}"/>
              </a:ext>
            </a:extLst>
          </p:cNvPr>
          <p:cNvSpPr txBox="1"/>
          <p:nvPr/>
        </p:nvSpPr>
        <p:spPr>
          <a:xfrm>
            <a:off x="6337457" y="5234987"/>
            <a:ext cx="724878" cy="253916"/>
          </a:xfrm>
          <a:prstGeom prst="rect">
            <a:avLst/>
          </a:prstGeom>
          <a:noFill/>
        </p:spPr>
        <p:txBody>
          <a:bodyPr wrap="none" rtlCol="0">
            <a:spAutoFit/>
          </a:bodyPr>
          <a:lstStyle/>
          <a:p>
            <a:r>
              <a:rPr lang="en-US" sz="1050" b="1" dirty="0">
                <a:solidFill>
                  <a:schemeClr val="accent4">
                    <a:lumMod val="50000"/>
                  </a:schemeClr>
                </a:solidFill>
              </a:rPr>
              <a:t>Commit 5</a:t>
            </a:r>
          </a:p>
        </p:txBody>
      </p:sp>
      <p:sp>
        <p:nvSpPr>
          <p:cNvPr id="65" name="TextBox 64">
            <a:extLst>
              <a:ext uri="{FF2B5EF4-FFF2-40B4-BE49-F238E27FC236}">
                <a16:creationId xmlns:a16="http://schemas.microsoft.com/office/drawing/2014/main" id="{2640AA42-BA15-A342-8AE6-26C1EFD8EDA3}"/>
              </a:ext>
            </a:extLst>
          </p:cNvPr>
          <p:cNvSpPr txBox="1"/>
          <p:nvPr/>
        </p:nvSpPr>
        <p:spPr>
          <a:xfrm>
            <a:off x="5774520" y="3056750"/>
            <a:ext cx="724878" cy="253916"/>
          </a:xfrm>
          <a:prstGeom prst="rect">
            <a:avLst/>
          </a:prstGeom>
          <a:noFill/>
        </p:spPr>
        <p:txBody>
          <a:bodyPr wrap="none" rtlCol="0">
            <a:spAutoFit/>
          </a:bodyPr>
          <a:lstStyle/>
          <a:p>
            <a:r>
              <a:rPr lang="en-US" sz="1050" b="1" dirty="0">
                <a:solidFill>
                  <a:schemeClr val="accent4">
                    <a:lumMod val="50000"/>
                  </a:schemeClr>
                </a:solidFill>
              </a:rPr>
              <a:t>Commit 6</a:t>
            </a:r>
          </a:p>
        </p:txBody>
      </p:sp>
      <p:sp>
        <p:nvSpPr>
          <p:cNvPr id="66" name="Oval 65">
            <a:extLst>
              <a:ext uri="{FF2B5EF4-FFF2-40B4-BE49-F238E27FC236}">
                <a16:creationId xmlns:a16="http://schemas.microsoft.com/office/drawing/2014/main" id="{3D0C0D68-3B6C-1247-87AC-59B39F50ED71}"/>
              </a:ext>
            </a:extLst>
          </p:cNvPr>
          <p:cNvSpPr/>
          <p:nvPr/>
        </p:nvSpPr>
        <p:spPr>
          <a:xfrm>
            <a:off x="5902963" y="3351887"/>
            <a:ext cx="623943" cy="623943"/>
          </a:xfrm>
          <a:prstGeom prst="ellipse">
            <a:avLst/>
          </a:prstGeom>
          <a:solidFill>
            <a:srgbClr val="00B0F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9" name="Straight Arrow Connector 68">
            <a:extLst>
              <a:ext uri="{FF2B5EF4-FFF2-40B4-BE49-F238E27FC236}">
                <a16:creationId xmlns:a16="http://schemas.microsoft.com/office/drawing/2014/main" id="{4F8D5293-387F-F943-92E0-E34F5BD7DCE8}"/>
              </a:ext>
            </a:extLst>
          </p:cNvPr>
          <p:cNvCxnSpPr>
            <a:cxnSpLocks/>
            <a:stCxn id="66" idx="6"/>
            <a:endCxn id="57" idx="2"/>
          </p:cNvCxnSpPr>
          <p:nvPr/>
        </p:nvCxnSpPr>
        <p:spPr>
          <a:xfrm>
            <a:off x="6526906" y="3663859"/>
            <a:ext cx="729878" cy="904"/>
          </a:xfrm>
          <a:prstGeom prst="straightConnector1">
            <a:avLst/>
          </a:prstGeom>
          <a:ln>
            <a:solidFill>
              <a:schemeClr val="accent4">
                <a:lumMod val="50000"/>
              </a:schemeClr>
            </a:solidFill>
            <a:tailEnd type="stealth" w="lg" len="lg"/>
          </a:ln>
        </p:spPr>
        <p:style>
          <a:lnRef idx="2">
            <a:schemeClr val="accent1"/>
          </a:lnRef>
          <a:fillRef idx="0">
            <a:schemeClr val="accent1"/>
          </a:fillRef>
          <a:effectRef idx="1">
            <a:schemeClr val="accent1"/>
          </a:effectRef>
          <a:fontRef idx="minor">
            <a:schemeClr val="tx1"/>
          </a:fontRef>
        </p:style>
      </p:cxnSp>
      <p:sp>
        <p:nvSpPr>
          <p:cNvPr id="75" name="TextBox 74">
            <a:extLst>
              <a:ext uri="{FF2B5EF4-FFF2-40B4-BE49-F238E27FC236}">
                <a16:creationId xmlns:a16="http://schemas.microsoft.com/office/drawing/2014/main" id="{EB3EEAA9-8EAF-7E42-BDE6-F4D72C9708C1}"/>
              </a:ext>
            </a:extLst>
          </p:cNvPr>
          <p:cNvSpPr txBox="1"/>
          <p:nvPr/>
        </p:nvSpPr>
        <p:spPr>
          <a:xfrm>
            <a:off x="7206316" y="3056750"/>
            <a:ext cx="1154483" cy="253916"/>
          </a:xfrm>
          <a:prstGeom prst="rect">
            <a:avLst/>
          </a:prstGeom>
          <a:noFill/>
        </p:spPr>
        <p:txBody>
          <a:bodyPr wrap="none" rtlCol="0">
            <a:spAutoFit/>
          </a:bodyPr>
          <a:lstStyle/>
          <a:p>
            <a:r>
              <a:rPr lang="en-US" sz="1050" b="1" dirty="0">
                <a:solidFill>
                  <a:schemeClr val="accent4">
                    <a:lumMod val="50000"/>
                  </a:schemeClr>
                </a:solidFill>
              </a:rPr>
              <a:t>Merge, Commit 7</a:t>
            </a:r>
          </a:p>
        </p:txBody>
      </p:sp>
    </p:spTree>
    <p:extLst>
      <p:ext uri="{BB962C8B-B14F-4D97-AF65-F5344CB8AC3E}">
        <p14:creationId xmlns:p14="http://schemas.microsoft.com/office/powerpoint/2010/main" val="148615987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Single sketch open laptop Royalty Free Vector Image">
            <a:extLst>
              <a:ext uri="{FF2B5EF4-FFF2-40B4-BE49-F238E27FC236}">
                <a16:creationId xmlns:a16="http://schemas.microsoft.com/office/drawing/2014/main" id="{F32FC36C-2169-3243-9373-6FBE1ED66DE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8024" b="16359"/>
          <a:stretch/>
        </p:blipFill>
        <p:spPr bwMode="auto">
          <a:xfrm>
            <a:off x="753533" y="3429000"/>
            <a:ext cx="3818467" cy="319193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8" descr="Git Installation Along With It's Commands. | by Balson Gorai | Beginner's  Guide to Mobile Web Development | Medium">
            <a:extLst>
              <a:ext uri="{FF2B5EF4-FFF2-40B4-BE49-F238E27FC236}">
                <a16:creationId xmlns:a16="http://schemas.microsoft.com/office/drawing/2014/main" id="{6DFE7796-1AD9-9E4D-8A63-6C0960DD6C7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3319" r="24516"/>
          <a:stretch/>
        </p:blipFill>
        <p:spPr bwMode="auto">
          <a:xfrm>
            <a:off x="1152967" y="4215078"/>
            <a:ext cx="1798756" cy="10588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Sketch arrow Direction design graphic Royalty Free Vector">
            <a:extLst>
              <a:ext uri="{FF2B5EF4-FFF2-40B4-BE49-F238E27FC236}">
                <a16:creationId xmlns:a16="http://schemas.microsoft.com/office/drawing/2014/main" id="{CA4C74C7-AFCE-9749-B8F4-8FFE3B107EE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7691"/>
          <a:stretch/>
        </p:blipFill>
        <p:spPr bwMode="auto">
          <a:xfrm rot="252073">
            <a:off x="3283405" y="1727107"/>
            <a:ext cx="1818135" cy="184203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4AA3FEEC-C10A-9A41-8756-9D35282AF879}"/>
              </a:ext>
            </a:extLst>
          </p:cNvPr>
          <p:cNvSpPr txBox="1"/>
          <p:nvPr/>
        </p:nvSpPr>
        <p:spPr>
          <a:xfrm rot="19334004">
            <a:off x="2810418" y="2195837"/>
            <a:ext cx="986167" cy="461665"/>
          </a:xfrm>
          <a:prstGeom prst="rect">
            <a:avLst/>
          </a:prstGeom>
          <a:noFill/>
        </p:spPr>
        <p:txBody>
          <a:bodyPr wrap="none" rtlCol="0">
            <a:spAutoFit/>
          </a:bodyPr>
          <a:lstStyle/>
          <a:p>
            <a:r>
              <a:rPr lang="en-US" altLang="zh-CN" sz="2400" b="1" dirty="0">
                <a:solidFill>
                  <a:schemeClr val="accent4">
                    <a:lumMod val="50000"/>
                  </a:schemeClr>
                </a:solidFill>
                <a:latin typeface="Cavolini" panose="03000502040302020204" pitchFamily="66" charset="0"/>
                <a:cs typeface="Cavolini" panose="03000502040302020204" pitchFamily="66" charset="0"/>
              </a:rPr>
              <a:t>Push</a:t>
            </a:r>
            <a:endParaRPr lang="en-US" sz="2400" b="1" dirty="0">
              <a:solidFill>
                <a:schemeClr val="accent4">
                  <a:lumMod val="50000"/>
                </a:schemeClr>
              </a:solidFill>
              <a:latin typeface="Cavolini" panose="03000502040302020204" pitchFamily="66" charset="0"/>
              <a:cs typeface="Cavolini" panose="03000502040302020204" pitchFamily="66" charset="0"/>
            </a:endParaRPr>
          </a:p>
        </p:txBody>
      </p:sp>
      <p:pic>
        <p:nvPicPr>
          <p:cNvPr id="14" name="Picture 8" descr="Sketch arrow Direction design graphic Royalty Free Vector">
            <a:extLst>
              <a:ext uri="{FF2B5EF4-FFF2-40B4-BE49-F238E27FC236}">
                <a16:creationId xmlns:a16="http://schemas.microsoft.com/office/drawing/2014/main" id="{FDFDBC49-6423-2D4B-BF13-8D506E8550F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7691"/>
          <a:stretch/>
        </p:blipFill>
        <p:spPr bwMode="auto">
          <a:xfrm rot="11037299">
            <a:off x="5244702" y="2867439"/>
            <a:ext cx="1837344" cy="1861499"/>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845CF45F-2D8E-7A4A-B20C-7D27A4FBC106}"/>
              </a:ext>
            </a:extLst>
          </p:cNvPr>
          <p:cNvSpPr txBox="1"/>
          <p:nvPr/>
        </p:nvSpPr>
        <p:spPr>
          <a:xfrm rot="19334004">
            <a:off x="6560539" y="3916512"/>
            <a:ext cx="811441" cy="461665"/>
          </a:xfrm>
          <a:prstGeom prst="rect">
            <a:avLst/>
          </a:prstGeom>
          <a:noFill/>
        </p:spPr>
        <p:txBody>
          <a:bodyPr wrap="none" rtlCol="0">
            <a:spAutoFit/>
          </a:bodyPr>
          <a:lstStyle/>
          <a:p>
            <a:r>
              <a:rPr lang="en-US" altLang="zh-CN" sz="2400" b="1" dirty="0">
                <a:solidFill>
                  <a:schemeClr val="accent4">
                    <a:lumMod val="50000"/>
                  </a:schemeClr>
                </a:solidFill>
                <a:latin typeface="Cavolini" panose="03000502040302020204" pitchFamily="66" charset="0"/>
                <a:cs typeface="Cavolini" panose="03000502040302020204" pitchFamily="66" charset="0"/>
              </a:rPr>
              <a:t>Pull</a:t>
            </a:r>
            <a:endParaRPr lang="en-US" sz="2400" b="1" dirty="0">
              <a:solidFill>
                <a:schemeClr val="accent4">
                  <a:lumMod val="50000"/>
                </a:schemeClr>
              </a:solidFill>
              <a:latin typeface="Cavolini" panose="03000502040302020204" pitchFamily="66" charset="0"/>
              <a:cs typeface="Cavolini" panose="03000502040302020204" pitchFamily="66" charset="0"/>
            </a:endParaRPr>
          </a:p>
        </p:txBody>
      </p:sp>
      <p:grpSp>
        <p:nvGrpSpPr>
          <p:cNvPr id="24" name="Group 23">
            <a:extLst>
              <a:ext uri="{FF2B5EF4-FFF2-40B4-BE49-F238E27FC236}">
                <a16:creationId xmlns:a16="http://schemas.microsoft.com/office/drawing/2014/main" id="{7A2FC202-2DD3-9B42-B9DD-1A21521EE1F6}"/>
              </a:ext>
            </a:extLst>
          </p:cNvPr>
          <p:cNvGrpSpPr/>
          <p:nvPr/>
        </p:nvGrpSpPr>
        <p:grpSpPr>
          <a:xfrm>
            <a:off x="5599870" y="456385"/>
            <a:ext cx="3088369" cy="1970284"/>
            <a:chOff x="5541635" y="486653"/>
            <a:chExt cx="3430909" cy="2188814"/>
          </a:xfrm>
        </p:grpSpPr>
        <p:pic>
          <p:nvPicPr>
            <p:cNvPr id="25" name="Picture 24">
              <a:extLst>
                <a:ext uri="{FF2B5EF4-FFF2-40B4-BE49-F238E27FC236}">
                  <a16:creationId xmlns:a16="http://schemas.microsoft.com/office/drawing/2014/main" id="{82AF2FFA-2219-CE45-A931-6BA67332A4C0}"/>
                </a:ext>
              </a:extLst>
            </p:cNvPr>
            <p:cNvPicPr>
              <a:picLocks noChangeAspect="1"/>
            </p:cNvPicPr>
            <p:nvPr/>
          </p:nvPicPr>
          <p:blipFill>
            <a:blip r:embed="rId5">
              <a:alphaModFix amt="70000"/>
              <a:extLst>
                <a:ext uri="{BEBA8EAE-BF5A-486C-A8C5-ECC9F3942E4B}">
                  <a14:imgProps xmlns:a14="http://schemas.microsoft.com/office/drawing/2010/main">
                    <a14:imgLayer r:embed="rId6">
                      <a14:imgEffect>
                        <a14:backgroundRemoval t="9862" b="89792" l="6402" r="92936">
                          <a14:foregroundMark x1="31788" y1="19204" x2="31788" y2="19204"/>
                          <a14:foregroundMark x1="31788" y1="19204" x2="31788" y2="19204"/>
                          <a14:foregroundMark x1="31788" y1="19204" x2="31788" y2="19204"/>
                          <a14:foregroundMark x1="32340" y1="19204" x2="38631" y2="15052"/>
                          <a14:foregroundMark x1="60044" y1="88408" x2="69647" y2="88927"/>
                          <a14:foregroundMark x1="7064" y1="57958" x2="6512" y2="63149"/>
                          <a14:foregroundMark x1="92936" y1="57093" x2="92605" y2="64879"/>
                          <a14:backgroundMark x1="34547" y1="60035" x2="34547" y2="60035"/>
                          <a14:backgroundMark x1="32892" y1="45848" x2="58057" y2="55363"/>
                        </a14:backgroundRemoval>
                      </a14:imgEffect>
                    </a14:imgLayer>
                  </a14:imgProps>
                </a:ext>
              </a:extLst>
            </a:blip>
            <a:stretch>
              <a:fillRect/>
            </a:stretch>
          </p:blipFill>
          <p:spPr>
            <a:xfrm>
              <a:off x="5541635" y="486653"/>
              <a:ext cx="3430909" cy="2188814"/>
            </a:xfrm>
            <a:prstGeom prst="rect">
              <a:avLst/>
            </a:prstGeom>
          </p:spPr>
        </p:pic>
        <p:pic>
          <p:nvPicPr>
            <p:cNvPr id="26" name="Picture 2" descr="GitHub Key Features Now Free For All Users - Somag News">
              <a:extLst>
                <a:ext uri="{FF2B5EF4-FFF2-40B4-BE49-F238E27FC236}">
                  <a16:creationId xmlns:a16="http://schemas.microsoft.com/office/drawing/2014/main" id="{39E3ECCC-1601-B740-9A7D-F1EA3CD5C573}"/>
                </a:ext>
              </a:extLst>
            </p:cNvPr>
            <p:cNvPicPr>
              <a:picLocks noChangeAspect="1" noChangeArrowheads="1"/>
            </p:cNvPicPr>
            <p:nvPr/>
          </p:nvPicPr>
          <p:blipFill rotWithShape="1">
            <a:blip r:embed="rId7">
              <a:alphaModFix amt="85000"/>
              <a:extLst>
                <a:ext uri="{28A0092B-C50C-407E-A947-70E740481C1C}">
                  <a14:useLocalDpi xmlns:a14="http://schemas.microsoft.com/office/drawing/2010/main" val="0"/>
                </a:ext>
              </a:extLst>
            </a:blip>
            <a:srcRect l="18532" t="4372" r="20331"/>
            <a:stretch/>
          </p:blipFill>
          <p:spPr bwMode="auto">
            <a:xfrm>
              <a:off x="6639507" y="1174176"/>
              <a:ext cx="933422" cy="852758"/>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465583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3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8730B7C-F935-BB47-90D2-9A3F773BAE06}"/>
              </a:ext>
            </a:extLst>
          </p:cNvPr>
          <p:cNvSpPr txBox="1"/>
          <p:nvPr/>
        </p:nvSpPr>
        <p:spPr>
          <a:xfrm>
            <a:off x="816746" y="3075057"/>
            <a:ext cx="2190023" cy="707886"/>
          </a:xfrm>
          <a:prstGeom prst="rect">
            <a:avLst/>
          </a:prstGeom>
          <a:noFill/>
        </p:spPr>
        <p:txBody>
          <a:bodyPr wrap="none" rtlCol="0">
            <a:spAutoFit/>
          </a:bodyPr>
          <a:lstStyle/>
          <a:p>
            <a:r>
              <a:rPr lang="en-US" sz="4000" dirty="0"/>
              <a:t>The WHO</a:t>
            </a:r>
          </a:p>
        </p:txBody>
      </p:sp>
    </p:spTree>
    <p:extLst>
      <p:ext uri="{BB962C8B-B14F-4D97-AF65-F5344CB8AC3E}">
        <p14:creationId xmlns:p14="http://schemas.microsoft.com/office/powerpoint/2010/main" val="271634509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DFD4B4BD-8E75-B24B-B416-5C9A7F8853B8}"/>
              </a:ext>
            </a:extLst>
          </p:cNvPr>
          <p:cNvGrpSpPr/>
          <p:nvPr/>
        </p:nvGrpSpPr>
        <p:grpSpPr>
          <a:xfrm>
            <a:off x="649126" y="3589866"/>
            <a:ext cx="2765097" cy="2311400"/>
            <a:chOff x="1185333" y="3725332"/>
            <a:chExt cx="3190058" cy="2605215"/>
          </a:xfrm>
        </p:grpSpPr>
        <p:pic>
          <p:nvPicPr>
            <p:cNvPr id="1028" name="Picture 4" descr="Single sketch open laptop Royalty Free Vector Image">
              <a:extLst>
                <a:ext uri="{FF2B5EF4-FFF2-40B4-BE49-F238E27FC236}">
                  <a16:creationId xmlns:a16="http://schemas.microsoft.com/office/drawing/2014/main" id="{F32FC36C-2169-3243-9373-6FBE1ED66DE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8024" b="16359"/>
            <a:stretch/>
          </p:blipFill>
          <p:spPr bwMode="auto">
            <a:xfrm>
              <a:off x="1185333" y="3725332"/>
              <a:ext cx="3190058" cy="260521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8" descr="Git Installation Along With It's Commands. | by Balson Gorai | Beginner's  Guide to Mobile Web Development | Medium">
              <a:extLst>
                <a:ext uri="{FF2B5EF4-FFF2-40B4-BE49-F238E27FC236}">
                  <a16:creationId xmlns:a16="http://schemas.microsoft.com/office/drawing/2014/main" id="{6DFE7796-1AD9-9E4D-8A63-6C0960DD6C7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3319" r="24516"/>
            <a:stretch/>
          </p:blipFill>
          <p:spPr bwMode="auto">
            <a:xfrm>
              <a:off x="1519032" y="4366919"/>
              <a:ext cx="1502733" cy="86422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 name="Group 2">
            <a:extLst>
              <a:ext uri="{FF2B5EF4-FFF2-40B4-BE49-F238E27FC236}">
                <a16:creationId xmlns:a16="http://schemas.microsoft.com/office/drawing/2014/main" id="{65142FB4-B11F-F94E-9184-9B9496F056EF}"/>
              </a:ext>
            </a:extLst>
          </p:cNvPr>
          <p:cNvGrpSpPr/>
          <p:nvPr/>
        </p:nvGrpSpPr>
        <p:grpSpPr>
          <a:xfrm>
            <a:off x="1418975" y="2000272"/>
            <a:ext cx="2376250" cy="1842038"/>
            <a:chOff x="1418975" y="2000272"/>
            <a:chExt cx="2376250" cy="1842038"/>
          </a:xfrm>
        </p:grpSpPr>
        <p:pic>
          <p:nvPicPr>
            <p:cNvPr id="1032" name="Picture 8" descr="Sketch arrow Direction design graphic Royalty Free Vector">
              <a:extLst>
                <a:ext uri="{FF2B5EF4-FFF2-40B4-BE49-F238E27FC236}">
                  <a16:creationId xmlns:a16="http://schemas.microsoft.com/office/drawing/2014/main" id="{CA4C74C7-AFCE-9749-B8F4-8FFE3B107EE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7691"/>
            <a:stretch/>
          </p:blipFill>
          <p:spPr bwMode="auto">
            <a:xfrm rot="252073">
              <a:off x="1977090" y="2000272"/>
              <a:ext cx="1818135" cy="184203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4AA3FEEC-C10A-9A41-8756-9D35282AF879}"/>
                </a:ext>
              </a:extLst>
            </p:cNvPr>
            <p:cNvSpPr txBox="1"/>
            <p:nvPr/>
          </p:nvSpPr>
          <p:spPr>
            <a:xfrm rot="19334004">
              <a:off x="1418975" y="2519084"/>
              <a:ext cx="986167" cy="461665"/>
            </a:xfrm>
            <a:prstGeom prst="rect">
              <a:avLst/>
            </a:prstGeom>
            <a:noFill/>
          </p:spPr>
          <p:txBody>
            <a:bodyPr wrap="none" rtlCol="0">
              <a:spAutoFit/>
            </a:bodyPr>
            <a:lstStyle/>
            <a:p>
              <a:r>
                <a:rPr lang="en-US" altLang="zh-CN" sz="2400" b="1" dirty="0">
                  <a:solidFill>
                    <a:schemeClr val="accent4">
                      <a:lumMod val="50000"/>
                    </a:schemeClr>
                  </a:solidFill>
                  <a:latin typeface="Cavolini" panose="03000502040302020204" pitchFamily="66" charset="0"/>
                  <a:cs typeface="Cavolini" panose="03000502040302020204" pitchFamily="66" charset="0"/>
                </a:rPr>
                <a:t>Push</a:t>
              </a:r>
              <a:endParaRPr lang="en-US" sz="2400" b="1" dirty="0">
                <a:solidFill>
                  <a:schemeClr val="accent4">
                    <a:lumMod val="50000"/>
                  </a:schemeClr>
                </a:solidFill>
                <a:latin typeface="Cavolini" panose="03000502040302020204" pitchFamily="66" charset="0"/>
                <a:cs typeface="Cavolini" panose="03000502040302020204" pitchFamily="66" charset="0"/>
              </a:endParaRPr>
            </a:p>
          </p:txBody>
        </p:sp>
      </p:grpSp>
      <p:grpSp>
        <p:nvGrpSpPr>
          <p:cNvPr id="12" name="Group 11">
            <a:extLst>
              <a:ext uri="{FF2B5EF4-FFF2-40B4-BE49-F238E27FC236}">
                <a16:creationId xmlns:a16="http://schemas.microsoft.com/office/drawing/2014/main" id="{CE5E2C71-CA8F-6F43-9AFD-9954260D65C4}"/>
              </a:ext>
            </a:extLst>
          </p:cNvPr>
          <p:cNvGrpSpPr/>
          <p:nvPr/>
        </p:nvGrpSpPr>
        <p:grpSpPr>
          <a:xfrm>
            <a:off x="6064547" y="3752852"/>
            <a:ext cx="2765097" cy="2148414"/>
            <a:chOff x="1185333" y="3909036"/>
            <a:chExt cx="3190058" cy="2421511"/>
          </a:xfrm>
        </p:grpSpPr>
        <p:pic>
          <p:nvPicPr>
            <p:cNvPr id="13" name="Picture 4" descr="Single sketch open laptop Royalty Free Vector Image">
              <a:extLst>
                <a:ext uri="{FF2B5EF4-FFF2-40B4-BE49-F238E27FC236}">
                  <a16:creationId xmlns:a16="http://schemas.microsoft.com/office/drawing/2014/main" id="{62FE753F-5ABF-5748-A16C-0C59EE2B706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3356" b="16359"/>
            <a:stretch/>
          </p:blipFill>
          <p:spPr bwMode="auto">
            <a:xfrm>
              <a:off x="1185333" y="3909036"/>
              <a:ext cx="3190058" cy="2421511"/>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8" descr="Git Installation Along With It's Commands. | by Balson Gorai | Beginner's  Guide to Mobile Web Development | Medium">
              <a:extLst>
                <a:ext uri="{FF2B5EF4-FFF2-40B4-BE49-F238E27FC236}">
                  <a16:creationId xmlns:a16="http://schemas.microsoft.com/office/drawing/2014/main" id="{D5188034-D8D3-AE4E-85E9-3E92EF05340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3319" r="24516"/>
            <a:stretch/>
          </p:blipFill>
          <p:spPr bwMode="auto">
            <a:xfrm>
              <a:off x="1519032" y="4366919"/>
              <a:ext cx="1502733" cy="86422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9" name="Group 18">
            <a:extLst>
              <a:ext uri="{FF2B5EF4-FFF2-40B4-BE49-F238E27FC236}">
                <a16:creationId xmlns:a16="http://schemas.microsoft.com/office/drawing/2014/main" id="{46B3307C-3789-4A47-B2F2-F73348EB4B81}"/>
              </a:ext>
            </a:extLst>
          </p:cNvPr>
          <p:cNvGrpSpPr/>
          <p:nvPr/>
        </p:nvGrpSpPr>
        <p:grpSpPr>
          <a:xfrm>
            <a:off x="3484178" y="174842"/>
            <a:ext cx="3088369" cy="1970284"/>
            <a:chOff x="5541635" y="486653"/>
            <a:chExt cx="3430909" cy="2188814"/>
          </a:xfrm>
        </p:grpSpPr>
        <p:pic>
          <p:nvPicPr>
            <p:cNvPr id="20" name="Picture 19">
              <a:extLst>
                <a:ext uri="{FF2B5EF4-FFF2-40B4-BE49-F238E27FC236}">
                  <a16:creationId xmlns:a16="http://schemas.microsoft.com/office/drawing/2014/main" id="{6D28C30D-B315-3847-A19F-C052AC100125}"/>
                </a:ext>
              </a:extLst>
            </p:cNvPr>
            <p:cNvPicPr>
              <a:picLocks noChangeAspect="1"/>
            </p:cNvPicPr>
            <p:nvPr/>
          </p:nvPicPr>
          <p:blipFill>
            <a:blip r:embed="rId5">
              <a:alphaModFix amt="70000"/>
              <a:extLst>
                <a:ext uri="{BEBA8EAE-BF5A-486C-A8C5-ECC9F3942E4B}">
                  <a14:imgProps xmlns:a14="http://schemas.microsoft.com/office/drawing/2010/main">
                    <a14:imgLayer r:embed="rId6">
                      <a14:imgEffect>
                        <a14:backgroundRemoval t="9862" b="89792" l="6402" r="92936">
                          <a14:foregroundMark x1="31788" y1="19204" x2="31788" y2="19204"/>
                          <a14:foregroundMark x1="31788" y1="19204" x2="31788" y2="19204"/>
                          <a14:foregroundMark x1="31788" y1="19204" x2="31788" y2="19204"/>
                          <a14:foregroundMark x1="32340" y1="19204" x2="38631" y2="15052"/>
                          <a14:foregroundMark x1="60044" y1="88408" x2="69647" y2="88927"/>
                          <a14:foregroundMark x1="7064" y1="57958" x2="6512" y2="63149"/>
                          <a14:foregroundMark x1="92936" y1="57093" x2="92605" y2="64879"/>
                          <a14:backgroundMark x1="34547" y1="60035" x2="34547" y2="60035"/>
                          <a14:backgroundMark x1="32892" y1="45848" x2="58057" y2="55363"/>
                        </a14:backgroundRemoval>
                      </a14:imgEffect>
                    </a14:imgLayer>
                  </a14:imgProps>
                </a:ext>
              </a:extLst>
            </a:blip>
            <a:stretch>
              <a:fillRect/>
            </a:stretch>
          </p:blipFill>
          <p:spPr>
            <a:xfrm>
              <a:off x="5541635" y="486653"/>
              <a:ext cx="3430909" cy="2188814"/>
            </a:xfrm>
            <a:prstGeom prst="rect">
              <a:avLst/>
            </a:prstGeom>
          </p:spPr>
        </p:pic>
        <p:pic>
          <p:nvPicPr>
            <p:cNvPr id="21" name="Picture 2" descr="GitHub Key Features Now Free For All Users - Somag News">
              <a:extLst>
                <a:ext uri="{FF2B5EF4-FFF2-40B4-BE49-F238E27FC236}">
                  <a16:creationId xmlns:a16="http://schemas.microsoft.com/office/drawing/2014/main" id="{25C51D5A-FDFF-C14A-BC4D-BA7BC054084A}"/>
                </a:ext>
              </a:extLst>
            </p:cNvPr>
            <p:cNvPicPr>
              <a:picLocks noChangeAspect="1" noChangeArrowheads="1"/>
            </p:cNvPicPr>
            <p:nvPr/>
          </p:nvPicPr>
          <p:blipFill rotWithShape="1">
            <a:blip r:embed="rId7">
              <a:alphaModFix amt="85000"/>
              <a:extLst>
                <a:ext uri="{28A0092B-C50C-407E-A947-70E740481C1C}">
                  <a14:useLocalDpi xmlns:a14="http://schemas.microsoft.com/office/drawing/2010/main" val="0"/>
                </a:ext>
              </a:extLst>
            </a:blip>
            <a:srcRect l="18532" t="4372" r="20331"/>
            <a:stretch/>
          </p:blipFill>
          <p:spPr bwMode="auto">
            <a:xfrm>
              <a:off x="6639507" y="1174176"/>
              <a:ext cx="933422" cy="85275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EB952DAA-48E4-BC48-968A-5E396CC5BC85}"/>
              </a:ext>
            </a:extLst>
          </p:cNvPr>
          <p:cNvGrpSpPr/>
          <p:nvPr/>
        </p:nvGrpSpPr>
        <p:grpSpPr>
          <a:xfrm>
            <a:off x="5841611" y="1967676"/>
            <a:ext cx="1761178" cy="1647706"/>
            <a:chOff x="5841611" y="1967676"/>
            <a:chExt cx="1761178" cy="1647706"/>
          </a:xfrm>
        </p:grpSpPr>
        <p:pic>
          <p:nvPicPr>
            <p:cNvPr id="14" name="Picture 8" descr="Sketch arrow Direction design graphic Royalty Free Vector">
              <a:extLst>
                <a:ext uri="{FF2B5EF4-FFF2-40B4-BE49-F238E27FC236}">
                  <a16:creationId xmlns:a16="http://schemas.microsoft.com/office/drawing/2014/main" id="{FDFDBC49-6423-2D4B-BF13-8D506E8550F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7691"/>
            <a:stretch/>
          </p:blipFill>
          <p:spPr bwMode="auto">
            <a:xfrm rot="6132555">
              <a:off x="5851684" y="2072914"/>
              <a:ext cx="1532395" cy="1552541"/>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845CF45F-2D8E-7A4A-B20C-7D27A4FBC106}"/>
                </a:ext>
              </a:extLst>
            </p:cNvPr>
            <p:cNvSpPr txBox="1"/>
            <p:nvPr/>
          </p:nvSpPr>
          <p:spPr>
            <a:xfrm rot="21018979">
              <a:off x="6791348" y="1967676"/>
              <a:ext cx="811441" cy="461665"/>
            </a:xfrm>
            <a:prstGeom prst="rect">
              <a:avLst/>
            </a:prstGeom>
            <a:noFill/>
          </p:spPr>
          <p:txBody>
            <a:bodyPr wrap="none" rtlCol="0">
              <a:spAutoFit/>
            </a:bodyPr>
            <a:lstStyle/>
            <a:p>
              <a:r>
                <a:rPr lang="en-US" altLang="zh-CN" sz="2400" b="1" dirty="0">
                  <a:solidFill>
                    <a:schemeClr val="accent4">
                      <a:lumMod val="50000"/>
                    </a:schemeClr>
                  </a:solidFill>
                  <a:latin typeface="Cavolini" panose="03000502040302020204" pitchFamily="66" charset="0"/>
                  <a:cs typeface="Cavolini" panose="03000502040302020204" pitchFamily="66" charset="0"/>
                </a:rPr>
                <a:t>Pull</a:t>
              </a:r>
              <a:endParaRPr lang="en-US" sz="2400" b="1" dirty="0">
                <a:solidFill>
                  <a:schemeClr val="accent4">
                    <a:lumMod val="50000"/>
                  </a:schemeClr>
                </a:solidFill>
                <a:latin typeface="Cavolini" panose="03000502040302020204" pitchFamily="66" charset="0"/>
                <a:cs typeface="Cavolini" panose="03000502040302020204" pitchFamily="66" charset="0"/>
              </a:endParaRPr>
            </a:p>
          </p:txBody>
        </p:sp>
      </p:grpSp>
    </p:spTree>
    <p:extLst>
      <p:ext uri="{BB962C8B-B14F-4D97-AF65-F5344CB8AC3E}">
        <p14:creationId xmlns:p14="http://schemas.microsoft.com/office/powerpoint/2010/main" val="1368470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6F5B414-33A4-BF47-A589-78F63453D29E}"/>
              </a:ext>
            </a:extLst>
          </p:cNvPr>
          <p:cNvSpPr>
            <a:spLocks noGrp="1"/>
          </p:cNvSpPr>
          <p:nvPr>
            <p:ph type="body" sz="quarter" idx="11"/>
          </p:nvPr>
        </p:nvSpPr>
        <p:spPr>
          <a:xfrm>
            <a:off x="1147577" y="1843257"/>
            <a:ext cx="5608330" cy="4015497"/>
          </a:xfrm>
        </p:spPr>
        <p:txBody>
          <a:bodyPr/>
          <a:lstStyle/>
          <a:p>
            <a:endParaRPr lang="en-US" b="0" dirty="0"/>
          </a:p>
          <a:p>
            <a:r>
              <a:rPr lang="en-US" b="0" dirty="0"/>
              <a:t>C++ Basics</a:t>
            </a:r>
          </a:p>
          <a:p>
            <a:endParaRPr lang="en-US" b="0" dirty="0"/>
          </a:p>
          <a:p>
            <a:r>
              <a:rPr lang="en-US" b="0" dirty="0"/>
              <a:t>Test Driven Development Intro</a:t>
            </a:r>
          </a:p>
          <a:p>
            <a:endParaRPr lang="en-US" b="0" dirty="0"/>
          </a:p>
          <a:p>
            <a:r>
              <a:rPr lang="en-US" b="0" dirty="0"/>
              <a:t>Git and GitHub</a:t>
            </a:r>
          </a:p>
          <a:p>
            <a:pPr marL="0" indent="0">
              <a:buNone/>
            </a:pPr>
            <a:endParaRPr lang="en-US" b="0" dirty="0"/>
          </a:p>
          <a:p>
            <a:r>
              <a:rPr lang="en-US" b="0" dirty="0"/>
              <a:t>Homework</a:t>
            </a:r>
          </a:p>
        </p:txBody>
      </p:sp>
      <p:sp>
        <p:nvSpPr>
          <p:cNvPr id="3" name="Title 2">
            <a:extLst>
              <a:ext uri="{FF2B5EF4-FFF2-40B4-BE49-F238E27FC236}">
                <a16:creationId xmlns:a16="http://schemas.microsoft.com/office/drawing/2014/main" id="{C818E160-0E14-ED4F-8A37-B11EAE5F3D99}"/>
              </a:ext>
            </a:extLst>
          </p:cNvPr>
          <p:cNvSpPr>
            <a:spLocks noGrp="1"/>
          </p:cNvSpPr>
          <p:nvPr>
            <p:ph type="title"/>
          </p:nvPr>
        </p:nvSpPr>
        <p:spPr/>
        <p:txBody>
          <a:bodyPr/>
          <a:lstStyle/>
          <a:p>
            <a:r>
              <a:rPr lang="en-US" dirty="0"/>
              <a:t>Friday Topics</a:t>
            </a:r>
          </a:p>
        </p:txBody>
      </p:sp>
    </p:spTree>
    <p:extLst>
      <p:ext uri="{BB962C8B-B14F-4D97-AF65-F5344CB8AC3E}">
        <p14:creationId xmlns:p14="http://schemas.microsoft.com/office/powerpoint/2010/main" val="140382294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F09194B-C7A3-5642-B5F8-F6E0661F011E}"/>
              </a:ext>
            </a:extLst>
          </p:cNvPr>
          <p:cNvSpPr>
            <a:spLocks noGrp="1"/>
          </p:cNvSpPr>
          <p:nvPr>
            <p:ph type="body" sz="quarter" idx="11"/>
          </p:nvPr>
        </p:nvSpPr>
        <p:spPr>
          <a:xfrm>
            <a:off x="756960" y="1798868"/>
            <a:ext cx="7073145" cy="4403535"/>
          </a:xfrm>
        </p:spPr>
        <p:txBody>
          <a:bodyPr/>
          <a:lstStyle/>
          <a:p>
            <a:pPr>
              <a:buFont typeface="Wingdings" pitchFamily="2" charset="2"/>
              <a:buChar char="q"/>
            </a:pPr>
            <a:r>
              <a:rPr lang="en-US" sz="1800" b="0" dirty="0"/>
              <a:t>Create your GitHub account</a:t>
            </a:r>
          </a:p>
          <a:p>
            <a:pPr>
              <a:buFont typeface="Wingdings" pitchFamily="2" charset="2"/>
              <a:buChar char="q"/>
            </a:pPr>
            <a:endParaRPr lang="en-US" sz="1800" b="0" dirty="0"/>
          </a:p>
          <a:p>
            <a:pPr>
              <a:buFont typeface="Wingdings" pitchFamily="2" charset="2"/>
              <a:buChar char="q"/>
            </a:pPr>
            <a:r>
              <a:rPr lang="en-US" sz="1800" b="0" dirty="0"/>
              <a:t>Join the 342A Discord channel and GitHub group</a:t>
            </a:r>
          </a:p>
          <a:p>
            <a:pPr>
              <a:buFont typeface="Wingdings" pitchFamily="2" charset="2"/>
              <a:buChar char="q"/>
            </a:pPr>
            <a:endParaRPr lang="en-US" sz="1800" b="0" dirty="0"/>
          </a:p>
          <a:p>
            <a:pPr>
              <a:buFont typeface="Wingdings" pitchFamily="2" charset="2"/>
              <a:buChar char="q"/>
            </a:pPr>
            <a:r>
              <a:rPr lang="en-US" sz="1800" b="0" dirty="0"/>
              <a:t>Install </a:t>
            </a:r>
            <a:r>
              <a:rPr lang="en-US" sz="1800" b="0" dirty="0" err="1"/>
              <a:t>CLion</a:t>
            </a:r>
            <a:endParaRPr lang="en-US" sz="1800" b="0" dirty="0"/>
          </a:p>
          <a:p>
            <a:pPr>
              <a:buFont typeface="Wingdings" pitchFamily="2" charset="2"/>
              <a:buChar char="q"/>
            </a:pPr>
            <a:endParaRPr lang="en-US" sz="1800" b="0" dirty="0"/>
          </a:p>
          <a:p>
            <a:pPr>
              <a:buFont typeface="Wingdings" pitchFamily="2" charset="2"/>
              <a:buChar char="q"/>
            </a:pPr>
            <a:r>
              <a:rPr lang="en-US" sz="1800" b="0" dirty="0"/>
              <a:t>Clone and load homework 1 code in your IDE (</a:t>
            </a:r>
            <a:r>
              <a:rPr lang="en-US" sz="1800" b="0" dirty="0" err="1"/>
              <a:t>CLion</a:t>
            </a:r>
            <a:r>
              <a:rPr lang="en-US" sz="1800" b="0" dirty="0"/>
              <a:t>)</a:t>
            </a:r>
          </a:p>
          <a:p>
            <a:pPr>
              <a:buFont typeface="Wingdings" pitchFamily="2" charset="2"/>
              <a:buChar char="q"/>
            </a:pPr>
            <a:endParaRPr lang="en-US" sz="1800" b="0" dirty="0"/>
          </a:p>
          <a:p>
            <a:pPr>
              <a:buFont typeface="Wingdings" pitchFamily="2" charset="2"/>
              <a:buChar char="q"/>
            </a:pPr>
            <a:r>
              <a:rPr lang="en-US" sz="1800" b="0" dirty="0"/>
              <a:t>Make sure homework 1 code can compile and run in your IDE</a:t>
            </a:r>
          </a:p>
          <a:p>
            <a:pPr>
              <a:buFont typeface="Wingdings" pitchFamily="2" charset="2"/>
              <a:buChar char="q"/>
            </a:pPr>
            <a:endParaRPr lang="en-US" sz="1800" b="0" dirty="0"/>
          </a:p>
          <a:p>
            <a:pPr>
              <a:buFont typeface="Wingdings" pitchFamily="2" charset="2"/>
              <a:buChar char="q"/>
            </a:pPr>
            <a:r>
              <a:rPr lang="en-US" sz="1800" b="0" dirty="0"/>
              <a:t>Create a new branch for homework 1 in IDE</a:t>
            </a:r>
          </a:p>
          <a:p>
            <a:pPr>
              <a:buFont typeface="Wingdings" pitchFamily="2" charset="2"/>
              <a:buChar char="q"/>
            </a:pPr>
            <a:endParaRPr lang="en-US" sz="1800" b="0" dirty="0"/>
          </a:p>
          <a:p>
            <a:pPr>
              <a:buFont typeface="Wingdings" pitchFamily="2" charset="2"/>
              <a:buChar char="q"/>
            </a:pPr>
            <a:r>
              <a:rPr lang="en-US" sz="1800" b="0" dirty="0"/>
              <a:t>Watch </a:t>
            </a:r>
            <a:r>
              <a:rPr lang="en-US" sz="1800" b="0" dirty="0">
                <a:hlinkClick r:id="rId2"/>
              </a:rPr>
              <a:t>this video</a:t>
            </a:r>
            <a:r>
              <a:rPr lang="en-US" sz="1800" b="0" dirty="0"/>
              <a:t> (15 min)</a:t>
            </a:r>
          </a:p>
        </p:txBody>
      </p:sp>
      <p:sp>
        <p:nvSpPr>
          <p:cNvPr id="3" name="Title 2">
            <a:extLst>
              <a:ext uri="{FF2B5EF4-FFF2-40B4-BE49-F238E27FC236}">
                <a16:creationId xmlns:a16="http://schemas.microsoft.com/office/drawing/2014/main" id="{E4B95DC5-1055-3342-8559-7B36AABDEA11}"/>
              </a:ext>
            </a:extLst>
          </p:cNvPr>
          <p:cNvSpPr>
            <a:spLocks noGrp="1"/>
          </p:cNvSpPr>
          <p:nvPr>
            <p:ph type="title"/>
          </p:nvPr>
        </p:nvSpPr>
        <p:spPr/>
        <p:txBody>
          <a:bodyPr/>
          <a:lstStyle/>
          <a:p>
            <a:r>
              <a:rPr lang="en-US" dirty="0"/>
              <a:t>Action Items (TODOs) Before Friday</a:t>
            </a:r>
          </a:p>
        </p:txBody>
      </p:sp>
      <p:pic>
        <p:nvPicPr>
          <p:cNvPr id="1028" name="Picture 4" descr="Programmer Cartoon Character Stock Illustration - Illustration of concept,  professional: 98043974">
            <a:extLst>
              <a:ext uri="{FF2B5EF4-FFF2-40B4-BE49-F238E27FC236}">
                <a16:creationId xmlns:a16="http://schemas.microsoft.com/office/drawing/2014/main" id="{DE2EE8B4-CC61-0C45-9399-8B5FF59B8D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76357" y="79370"/>
            <a:ext cx="2105499" cy="2105499"/>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Green check mark icon in a circle 2743514 Vector Art at Vecteezy">
            <a:extLst>
              <a:ext uri="{FF2B5EF4-FFF2-40B4-BE49-F238E27FC236}">
                <a16:creationId xmlns:a16="http://schemas.microsoft.com/office/drawing/2014/main" id="{F7DC9BC0-B729-AB4F-ABF7-155506465CC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38707" y="0"/>
            <a:ext cx="960453" cy="9604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886626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8F58171-15D0-8A43-8F7F-AAAA94A3134C}"/>
              </a:ext>
            </a:extLst>
          </p:cNvPr>
          <p:cNvSpPr>
            <a:spLocks noGrp="1"/>
          </p:cNvSpPr>
          <p:nvPr>
            <p:ph type="body" sz="quarter" idx="11"/>
          </p:nvPr>
        </p:nvSpPr>
        <p:spPr/>
        <p:txBody>
          <a:bodyPr/>
          <a:lstStyle/>
          <a:p>
            <a:r>
              <a:rPr lang="en-US" dirty="0"/>
              <a:t>Code tonight will be provided after class</a:t>
            </a:r>
          </a:p>
          <a:p>
            <a:r>
              <a:rPr lang="en-US" dirty="0"/>
              <a:t> </a:t>
            </a:r>
          </a:p>
        </p:txBody>
      </p:sp>
      <p:sp>
        <p:nvSpPr>
          <p:cNvPr id="3" name="Title 2">
            <a:extLst>
              <a:ext uri="{FF2B5EF4-FFF2-40B4-BE49-F238E27FC236}">
                <a16:creationId xmlns:a16="http://schemas.microsoft.com/office/drawing/2014/main" id="{3E977C57-32AF-DF4F-B91D-79FDF93616C8}"/>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417628355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Programmer at work sketch for your design Vector Image">
            <a:extLst>
              <a:ext uri="{FF2B5EF4-FFF2-40B4-BE49-F238E27FC236}">
                <a16:creationId xmlns:a16="http://schemas.microsoft.com/office/drawing/2014/main" id="{193063F4-DF57-2040-959D-7B316B7B5C8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5489"/>
          <a:stretch/>
        </p:blipFill>
        <p:spPr bwMode="auto">
          <a:xfrm>
            <a:off x="3965640" y="2443659"/>
            <a:ext cx="1398734" cy="1496549"/>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498708EC-B232-4A49-89E7-C087355FE555}"/>
              </a:ext>
            </a:extLst>
          </p:cNvPr>
          <p:cNvSpPr/>
          <p:nvPr/>
        </p:nvSpPr>
        <p:spPr>
          <a:xfrm>
            <a:off x="873464" y="808107"/>
            <a:ext cx="1106256" cy="523220"/>
          </a:xfrm>
          <a:prstGeom prst="rect">
            <a:avLst/>
          </a:prstGeom>
        </p:spPr>
        <p:txBody>
          <a:bodyPr wrap="square">
            <a:spAutoFit/>
          </a:bodyPr>
          <a:lstStyle/>
          <a:p>
            <a:r>
              <a:rPr lang="en-US" sz="2800" dirty="0"/>
              <a:t>Demo</a:t>
            </a:r>
          </a:p>
        </p:txBody>
      </p:sp>
    </p:spTree>
    <p:extLst>
      <p:ext uri="{BB962C8B-B14F-4D97-AF65-F5344CB8AC3E}">
        <p14:creationId xmlns:p14="http://schemas.microsoft.com/office/powerpoint/2010/main" val="130942573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6F5B414-33A4-BF47-A589-78F63453D29E}"/>
              </a:ext>
            </a:extLst>
          </p:cNvPr>
          <p:cNvSpPr>
            <a:spLocks noGrp="1"/>
          </p:cNvSpPr>
          <p:nvPr>
            <p:ph type="body" sz="quarter" idx="11"/>
          </p:nvPr>
        </p:nvSpPr>
        <p:spPr>
          <a:xfrm>
            <a:off x="476448" y="1523661"/>
            <a:ext cx="7707938" cy="4492312"/>
          </a:xfrm>
        </p:spPr>
        <p:txBody>
          <a:bodyPr/>
          <a:lstStyle/>
          <a:p>
            <a:endParaRPr lang="en-US" b="0" dirty="0"/>
          </a:p>
          <a:p>
            <a:r>
              <a:rPr lang="en-US" b="0" dirty="0"/>
              <a:t>C++ Basics</a:t>
            </a:r>
          </a:p>
          <a:p>
            <a:endParaRPr lang="en-US" b="0" dirty="0"/>
          </a:p>
          <a:p>
            <a:r>
              <a:rPr lang="en-US" b="0" dirty="0"/>
              <a:t>Debugging</a:t>
            </a:r>
          </a:p>
          <a:p>
            <a:endParaRPr lang="en-US" b="0" dirty="0"/>
          </a:p>
          <a:p>
            <a:r>
              <a:rPr lang="en-US" b="0" dirty="0"/>
              <a:t>Test Driven Development Intro (Next Wednesday)</a:t>
            </a:r>
          </a:p>
          <a:p>
            <a:pPr marL="0" indent="0">
              <a:buNone/>
            </a:pPr>
            <a:endParaRPr lang="en-US" b="0" dirty="0"/>
          </a:p>
          <a:p>
            <a:r>
              <a:rPr lang="en-US" b="0" dirty="0"/>
              <a:t>Homework (the coding part)</a:t>
            </a:r>
          </a:p>
          <a:p>
            <a:pPr lvl="1"/>
            <a:endParaRPr lang="en-US" b="0" dirty="0"/>
          </a:p>
          <a:p>
            <a:pPr lvl="1"/>
            <a:r>
              <a:rPr lang="en-US" b="0" dirty="0"/>
              <a:t>Submission will be discussed next Wednesday</a:t>
            </a:r>
          </a:p>
        </p:txBody>
      </p:sp>
      <p:sp>
        <p:nvSpPr>
          <p:cNvPr id="3" name="Title 2">
            <a:extLst>
              <a:ext uri="{FF2B5EF4-FFF2-40B4-BE49-F238E27FC236}">
                <a16:creationId xmlns:a16="http://schemas.microsoft.com/office/drawing/2014/main" id="{C818E160-0E14-ED4F-8A37-B11EAE5F3D99}"/>
              </a:ext>
            </a:extLst>
          </p:cNvPr>
          <p:cNvSpPr>
            <a:spLocks noGrp="1"/>
          </p:cNvSpPr>
          <p:nvPr>
            <p:ph type="title"/>
          </p:nvPr>
        </p:nvSpPr>
        <p:spPr/>
        <p:txBody>
          <a:bodyPr/>
          <a:lstStyle/>
          <a:p>
            <a:r>
              <a:rPr lang="en-US" dirty="0"/>
              <a:t>Today</a:t>
            </a:r>
          </a:p>
        </p:txBody>
      </p:sp>
    </p:spTree>
    <p:extLst>
      <p:ext uri="{BB962C8B-B14F-4D97-AF65-F5344CB8AC3E}">
        <p14:creationId xmlns:p14="http://schemas.microsoft.com/office/powerpoint/2010/main" val="27001338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6AD0E45-5A6E-194D-A752-308FF4D7577A}"/>
              </a:ext>
            </a:extLst>
          </p:cNvPr>
          <p:cNvSpPr>
            <a:spLocks noGrp="1"/>
          </p:cNvSpPr>
          <p:nvPr>
            <p:ph type="title"/>
          </p:nvPr>
        </p:nvSpPr>
        <p:spPr/>
        <p:txBody>
          <a:bodyPr/>
          <a:lstStyle/>
          <a:p>
            <a:r>
              <a:rPr lang="en-US" dirty="0"/>
              <a:t>C++ Basics</a:t>
            </a:r>
          </a:p>
        </p:txBody>
      </p:sp>
      <p:grpSp>
        <p:nvGrpSpPr>
          <p:cNvPr id="2" name="Group 1">
            <a:extLst>
              <a:ext uri="{FF2B5EF4-FFF2-40B4-BE49-F238E27FC236}">
                <a16:creationId xmlns:a16="http://schemas.microsoft.com/office/drawing/2014/main" id="{B212022E-40BA-834E-B70F-0886C19D4ABA}"/>
              </a:ext>
            </a:extLst>
          </p:cNvPr>
          <p:cNvGrpSpPr/>
          <p:nvPr/>
        </p:nvGrpSpPr>
        <p:grpSpPr>
          <a:xfrm>
            <a:off x="1287263" y="1664126"/>
            <a:ext cx="7230283" cy="4822363"/>
            <a:chOff x="1287263" y="1664126"/>
            <a:chExt cx="7230283" cy="4822363"/>
          </a:xfrm>
        </p:grpSpPr>
        <p:pic>
          <p:nvPicPr>
            <p:cNvPr id="4" name="Picture 3">
              <a:extLst>
                <a:ext uri="{FF2B5EF4-FFF2-40B4-BE49-F238E27FC236}">
                  <a16:creationId xmlns:a16="http://schemas.microsoft.com/office/drawing/2014/main" id="{5518E798-9CC0-AE4B-B3E8-29F799C1C687}"/>
                </a:ext>
              </a:extLst>
            </p:cNvPr>
            <p:cNvPicPr>
              <a:picLocks noChangeAspect="1"/>
            </p:cNvPicPr>
            <p:nvPr/>
          </p:nvPicPr>
          <p:blipFill>
            <a:blip r:embed="rId2"/>
            <a:stretch>
              <a:fillRect/>
            </a:stretch>
          </p:blipFill>
          <p:spPr>
            <a:xfrm>
              <a:off x="1287263" y="1687856"/>
              <a:ext cx="2733162" cy="4798633"/>
            </a:xfrm>
            <a:prstGeom prst="rect">
              <a:avLst/>
            </a:prstGeom>
            <a:ln>
              <a:noFill/>
            </a:ln>
            <a:effectLst>
              <a:outerShdw blurRad="292100" dist="139700" dir="2700000" algn="tl" rotWithShape="0">
                <a:srgbClr val="333333">
                  <a:alpha val="65000"/>
                </a:srgbClr>
              </a:outerShdw>
            </a:effectLst>
          </p:spPr>
        </p:pic>
        <p:sp>
          <p:nvSpPr>
            <p:cNvPr id="5" name="TextBox 4">
              <a:extLst>
                <a:ext uri="{FF2B5EF4-FFF2-40B4-BE49-F238E27FC236}">
                  <a16:creationId xmlns:a16="http://schemas.microsoft.com/office/drawing/2014/main" id="{1A7DA140-ADC4-1A4D-9910-AB8E95688058}"/>
                </a:ext>
              </a:extLst>
            </p:cNvPr>
            <p:cNvSpPr txBox="1"/>
            <p:nvPr/>
          </p:nvSpPr>
          <p:spPr>
            <a:xfrm>
              <a:off x="7367679" y="4693199"/>
              <a:ext cx="1149867" cy="369332"/>
            </a:xfrm>
            <a:prstGeom prst="rect">
              <a:avLst/>
            </a:prstGeom>
            <a:noFill/>
          </p:spPr>
          <p:txBody>
            <a:bodyPr wrap="none" rtlCol="0">
              <a:spAutoFit/>
            </a:bodyPr>
            <a:lstStyle/>
            <a:p>
              <a:r>
                <a:rPr lang="en-US" dirty="0"/>
                <a:t>Code </a:t>
              </a:r>
              <a:r>
                <a:rPr lang="en-US" dirty="0">
                  <a:hlinkClick r:id="rId3"/>
                </a:rPr>
                <a:t>here</a:t>
              </a:r>
              <a:endParaRPr lang="en-US" dirty="0"/>
            </a:p>
          </p:txBody>
        </p:sp>
        <p:pic>
          <p:nvPicPr>
            <p:cNvPr id="7" name="Picture 6">
              <a:extLst>
                <a:ext uri="{FF2B5EF4-FFF2-40B4-BE49-F238E27FC236}">
                  <a16:creationId xmlns:a16="http://schemas.microsoft.com/office/drawing/2014/main" id="{881D0E71-E9C1-224F-809E-B1C34212642A}"/>
                </a:ext>
              </a:extLst>
            </p:cNvPr>
            <p:cNvPicPr>
              <a:picLocks noChangeAspect="1"/>
            </p:cNvPicPr>
            <p:nvPr/>
          </p:nvPicPr>
          <p:blipFill>
            <a:blip r:embed="rId4"/>
            <a:stretch>
              <a:fillRect/>
            </a:stretch>
          </p:blipFill>
          <p:spPr>
            <a:xfrm>
              <a:off x="5248553" y="1664126"/>
              <a:ext cx="3268993" cy="2454244"/>
            </a:xfrm>
            <a:prstGeom prst="rect">
              <a:avLst/>
            </a:prstGeom>
            <a:ln>
              <a:noFill/>
            </a:ln>
            <a:effectLst>
              <a:outerShdw blurRad="292100" dist="139700" dir="2700000" algn="tl" rotWithShape="0">
                <a:srgbClr val="333333">
                  <a:alpha val="65000"/>
                </a:srgbClr>
              </a:outerShdw>
            </a:effectLst>
          </p:spPr>
        </p:pic>
      </p:grpSp>
    </p:spTree>
    <p:extLst>
      <p:ext uri="{BB962C8B-B14F-4D97-AF65-F5344CB8AC3E}">
        <p14:creationId xmlns:p14="http://schemas.microsoft.com/office/powerpoint/2010/main" val="3048225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A7CDA11-1715-9D46-B441-ADA96B046510}"/>
              </a:ext>
            </a:extLst>
          </p:cNvPr>
          <p:cNvSpPr>
            <a:spLocks noGrp="1"/>
          </p:cNvSpPr>
          <p:nvPr>
            <p:ph type="body" sz="quarter" idx="11"/>
          </p:nvPr>
        </p:nvSpPr>
        <p:spPr>
          <a:xfrm>
            <a:off x="529713" y="1650233"/>
            <a:ext cx="3042683" cy="3379979"/>
          </a:xfrm>
        </p:spPr>
        <p:txBody>
          <a:bodyPr/>
          <a:lstStyle/>
          <a:p>
            <a:r>
              <a:rPr lang="en-US" sz="2000" b="0" dirty="0"/>
              <a:t>Breakpoint</a:t>
            </a:r>
          </a:p>
          <a:p>
            <a:endParaRPr lang="en-US" sz="2000" b="0" dirty="0"/>
          </a:p>
          <a:p>
            <a:r>
              <a:rPr lang="en-US" sz="2000" b="0" dirty="0"/>
              <a:t>Step in</a:t>
            </a:r>
          </a:p>
          <a:p>
            <a:endParaRPr lang="en-US" sz="2000" b="0" dirty="0"/>
          </a:p>
          <a:p>
            <a:r>
              <a:rPr lang="en-US" sz="2000" b="0" dirty="0"/>
              <a:t>Step over</a:t>
            </a:r>
          </a:p>
          <a:p>
            <a:endParaRPr lang="en-US" sz="2000" b="0" dirty="0"/>
          </a:p>
          <a:p>
            <a:r>
              <a:rPr lang="en-US" sz="2000" b="0" dirty="0"/>
              <a:t>Read Variable</a:t>
            </a:r>
          </a:p>
        </p:txBody>
      </p:sp>
      <p:sp>
        <p:nvSpPr>
          <p:cNvPr id="3" name="Title 2">
            <a:extLst>
              <a:ext uri="{FF2B5EF4-FFF2-40B4-BE49-F238E27FC236}">
                <a16:creationId xmlns:a16="http://schemas.microsoft.com/office/drawing/2014/main" id="{24236042-38CB-E946-A9A9-A5B553FE2107}"/>
              </a:ext>
            </a:extLst>
          </p:cNvPr>
          <p:cNvSpPr>
            <a:spLocks noGrp="1"/>
          </p:cNvSpPr>
          <p:nvPr>
            <p:ph type="title"/>
          </p:nvPr>
        </p:nvSpPr>
        <p:spPr/>
        <p:txBody>
          <a:bodyPr/>
          <a:lstStyle/>
          <a:p>
            <a:r>
              <a:rPr lang="en-US" dirty="0"/>
              <a:t>Debugging</a:t>
            </a:r>
          </a:p>
        </p:txBody>
      </p:sp>
      <p:pic>
        <p:nvPicPr>
          <p:cNvPr id="4" name="Picture 3">
            <a:extLst>
              <a:ext uri="{FF2B5EF4-FFF2-40B4-BE49-F238E27FC236}">
                <a16:creationId xmlns:a16="http://schemas.microsoft.com/office/drawing/2014/main" id="{D1D627A1-11D1-974E-87E3-FF285FB286CD}"/>
              </a:ext>
            </a:extLst>
          </p:cNvPr>
          <p:cNvPicPr>
            <a:picLocks noChangeAspect="1"/>
          </p:cNvPicPr>
          <p:nvPr/>
        </p:nvPicPr>
        <p:blipFill>
          <a:blip r:embed="rId2"/>
          <a:stretch>
            <a:fillRect/>
          </a:stretch>
        </p:blipFill>
        <p:spPr>
          <a:xfrm>
            <a:off x="5104660" y="122936"/>
            <a:ext cx="3750855" cy="2169777"/>
          </a:xfrm>
          <a:prstGeom prst="rect">
            <a:avLst/>
          </a:prstGeom>
          <a:ln>
            <a:noFill/>
          </a:ln>
          <a:effectLst>
            <a:outerShdw blurRad="292100" dist="139700" dir="2700000" algn="tl" rotWithShape="0">
              <a:srgbClr val="333333">
                <a:alpha val="65000"/>
              </a:srgbClr>
            </a:outerShdw>
          </a:effectLst>
        </p:spPr>
      </p:pic>
      <p:pic>
        <p:nvPicPr>
          <p:cNvPr id="5" name="Picture 4">
            <a:extLst>
              <a:ext uri="{FF2B5EF4-FFF2-40B4-BE49-F238E27FC236}">
                <a16:creationId xmlns:a16="http://schemas.microsoft.com/office/drawing/2014/main" id="{6E59D0CA-3CC5-6A49-9B5E-9DEAA54207E2}"/>
              </a:ext>
            </a:extLst>
          </p:cNvPr>
          <p:cNvPicPr>
            <a:picLocks noChangeAspect="1"/>
          </p:cNvPicPr>
          <p:nvPr/>
        </p:nvPicPr>
        <p:blipFill>
          <a:blip r:embed="rId3"/>
          <a:stretch>
            <a:fillRect/>
          </a:stretch>
        </p:blipFill>
        <p:spPr>
          <a:xfrm>
            <a:off x="2920754" y="2682940"/>
            <a:ext cx="5934762" cy="386886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5367747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9F561C8-87FA-8448-82AC-376751FCB649}"/>
              </a:ext>
            </a:extLst>
          </p:cNvPr>
          <p:cNvSpPr>
            <a:spLocks noGrp="1"/>
          </p:cNvSpPr>
          <p:nvPr>
            <p:ph type="title"/>
          </p:nvPr>
        </p:nvSpPr>
        <p:spPr/>
        <p:txBody>
          <a:bodyPr/>
          <a:lstStyle/>
          <a:p>
            <a:r>
              <a:rPr lang="en-US" dirty="0"/>
              <a:t>Data</a:t>
            </a:r>
          </a:p>
        </p:txBody>
      </p:sp>
      <p:pic>
        <p:nvPicPr>
          <p:cNvPr id="6" name="Picture 5">
            <a:extLst>
              <a:ext uri="{FF2B5EF4-FFF2-40B4-BE49-F238E27FC236}">
                <a16:creationId xmlns:a16="http://schemas.microsoft.com/office/drawing/2014/main" id="{A9D0431D-3480-6F47-82CA-A008A05B3E2E}"/>
              </a:ext>
            </a:extLst>
          </p:cNvPr>
          <p:cNvPicPr>
            <a:picLocks noChangeAspect="1"/>
          </p:cNvPicPr>
          <p:nvPr/>
        </p:nvPicPr>
        <p:blipFill rotWithShape="1">
          <a:blip r:embed="rId2"/>
          <a:srcRect l="826" r="1"/>
          <a:stretch/>
        </p:blipFill>
        <p:spPr>
          <a:xfrm>
            <a:off x="277160" y="2607966"/>
            <a:ext cx="7989984" cy="382295"/>
          </a:xfrm>
          <a:prstGeom prst="rect">
            <a:avLst/>
          </a:prstGeom>
          <a:ln>
            <a:noFill/>
          </a:ln>
          <a:effectLst>
            <a:outerShdw blurRad="292100" dist="139700" dir="2700000" algn="tl" rotWithShape="0">
              <a:srgbClr val="333333">
                <a:alpha val="65000"/>
              </a:srgbClr>
            </a:outerShdw>
          </a:effectLst>
        </p:spPr>
      </p:pic>
      <p:sp>
        <p:nvSpPr>
          <p:cNvPr id="7" name="TextBox 6">
            <a:extLst>
              <a:ext uri="{FF2B5EF4-FFF2-40B4-BE49-F238E27FC236}">
                <a16:creationId xmlns:a16="http://schemas.microsoft.com/office/drawing/2014/main" id="{3C4D38DA-E11A-D54F-824D-FE5407FBEE3F}"/>
              </a:ext>
            </a:extLst>
          </p:cNvPr>
          <p:cNvSpPr txBox="1"/>
          <p:nvPr/>
        </p:nvSpPr>
        <p:spPr>
          <a:xfrm>
            <a:off x="605227" y="1819922"/>
            <a:ext cx="1055097" cy="707886"/>
          </a:xfrm>
          <a:prstGeom prst="rect">
            <a:avLst/>
          </a:prstGeom>
          <a:noFill/>
        </p:spPr>
        <p:txBody>
          <a:bodyPr wrap="none" rtlCol="0">
            <a:spAutoFit/>
          </a:bodyPr>
          <a:lstStyle/>
          <a:p>
            <a:r>
              <a:rPr lang="en-US" sz="4000" dirty="0"/>
              <a:t>Java</a:t>
            </a:r>
          </a:p>
        </p:txBody>
      </p:sp>
      <p:pic>
        <p:nvPicPr>
          <p:cNvPr id="8" name="Picture 7">
            <a:extLst>
              <a:ext uri="{FF2B5EF4-FFF2-40B4-BE49-F238E27FC236}">
                <a16:creationId xmlns:a16="http://schemas.microsoft.com/office/drawing/2014/main" id="{34BCE956-123D-5848-ABE1-FB2C5C5239EB}"/>
              </a:ext>
            </a:extLst>
          </p:cNvPr>
          <p:cNvPicPr>
            <a:picLocks noChangeAspect="1"/>
          </p:cNvPicPr>
          <p:nvPr/>
        </p:nvPicPr>
        <p:blipFill rotWithShape="1">
          <a:blip r:embed="rId3"/>
          <a:srcRect r="4010"/>
          <a:stretch/>
        </p:blipFill>
        <p:spPr>
          <a:xfrm>
            <a:off x="277160" y="4457366"/>
            <a:ext cx="8589680" cy="382295"/>
          </a:xfrm>
          <a:prstGeom prst="rect">
            <a:avLst/>
          </a:prstGeom>
          <a:ln>
            <a:noFill/>
          </a:ln>
          <a:effectLst>
            <a:outerShdw blurRad="292100" dist="139700" dir="2700000" algn="tl" rotWithShape="0">
              <a:srgbClr val="333333">
                <a:alpha val="65000"/>
              </a:srgbClr>
            </a:outerShdw>
          </a:effectLst>
        </p:spPr>
      </p:pic>
      <p:sp>
        <p:nvSpPr>
          <p:cNvPr id="9" name="TextBox 8">
            <a:extLst>
              <a:ext uri="{FF2B5EF4-FFF2-40B4-BE49-F238E27FC236}">
                <a16:creationId xmlns:a16="http://schemas.microsoft.com/office/drawing/2014/main" id="{A0349360-E5A4-564B-8868-8B962F9B6666}"/>
              </a:ext>
            </a:extLst>
          </p:cNvPr>
          <p:cNvSpPr txBox="1"/>
          <p:nvPr/>
        </p:nvSpPr>
        <p:spPr>
          <a:xfrm>
            <a:off x="605226" y="3772265"/>
            <a:ext cx="972317" cy="707886"/>
          </a:xfrm>
          <a:prstGeom prst="rect">
            <a:avLst/>
          </a:prstGeom>
          <a:noFill/>
        </p:spPr>
        <p:txBody>
          <a:bodyPr wrap="none" rtlCol="0">
            <a:spAutoFit/>
          </a:bodyPr>
          <a:lstStyle/>
          <a:p>
            <a:r>
              <a:rPr lang="en-US" sz="4000" dirty="0"/>
              <a:t>C++</a:t>
            </a:r>
          </a:p>
        </p:txBody>
      </p:sp>
      <p:sp>
        <p:nvSpPr>
          <p:cNvPr id="10" name="Rectangle 9">
            <a:extLst>
              <a:ext uri="{FF2B5EF4-FFF2-40B4-BE49-F238E27FC236}">
                <a16:creationId xmlns:a16="http://schemas.microsoft.com/office/drawing/2014/main" id="{9677A9E4-EFB7-6048-9B2C-28F193047393}"/>
              </a:ext>
            </a:extLst>
          </p:cNvPr>
          <p:cNvSpPr/>
          <p:nvPr/>
        </p:nvSpPr>
        <p:spPr>
          <a:xfrm>
            <a:off x="4272152" y="2341913"/>
            <a:ext cx="1521755" cy="914400"/>
          </a:xfrm>
          <a:prstGeom prst="rect">
            <a:avLst/>
          </a:prstGeom>
          <a:noFill/>
          <a:ln w="25400">
            <a:solidFill>
              <a:srgbClr val="FF0000"/>
            </a:solidFill>
            <a:prstDash val="sys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A62A316-AEAE-B245-945B-C88F322402D1}"/>
              </a:ext>
            </a:extLst>
          </p:cNvPr>
          <p:cNvSpPr/>
          <p:nvPr/>
        </p:nvSpPr>
        <p:spPr>
          <a:xfrm>
            <a:off x="4161432" y="4180191"/>
            <a:ext cx="1521755" cy="914400"/>
          </a:xfrm>
          <a:prstGeom prst="rect">
            <a:avLst/>
          </a:prstGeom>
          <a:noFill/>
          <a:ln w="25400">
            <a:solidFill>
              <a:srgbClr val="FF0000"/>
            </a:solidFill>
            <a:prstDash val="sys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021435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7460FEF-365C-E147-9D5D-8F28EC1D651A}"/>
              </a:ext>
            </a:extLst>
          </p:cNvPr>
          <p:cNvSpPr>
            <a:spLocks noGrp="1"/>
          </p:cNvSpPr>
          <p:nvPr>
            <p:ph type="title"/>
          </p:nvPr>
        </p:nvSpPr>
        <p:spPr/>
        <p:txBody>
          <a:bodyPr/>
          <a:lstStyle/>
          <a:p>
            <a:r>
              <a:rPr lang="en-US" dirty="0"/>
              <a:t>Memory</a:t>
            </a:r>
          </a:p>
        </p:txBody>
      </p:sp>
      <p:pic>
        <p:nvPicPr>
          <p:cNvPr id="2054" name="Picture 6" descr="Premium Vector | Mailbox sketch hand draw illustration">
            <a:extLst>
              <a:ext uri="{FF2B5EF4-FFF2-40B4-BE49-F238E27FC236}">
                <a16:creationId xmlns:a16="http://schemas.microsoft.com/office/drawing/2014/main" id="{CDE6BE06-DDE1-2249-9BD1-F33FB63D0C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08182" y="1408849"/>
            <a:ext cx="3556000" cy="2286000"/>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ABC2FD5C-C543-2C43-8112-CB78B2CC9329}"/>
              </a:ext>
            </a:extLst>
          </p:cNvPr>
          <p:cNvSpPr txBox="1"/>
          <p:nvPr/>
        </p:nvSpPr>
        <p:spPr>
          <a:xfrm>
            <a:off x="7210623" y="1363509"/>
            <a:ext cx="1893467" cy="369332"/>
          </a:xfrm>
          <a:prstGeom prst="rect">
            <a:avLst/>
          </a:prstGeom>
          <a:noFill/>
        </p:spPr>
        <p:txBody>
          <a:bodyPr wrap="none" rtlCol="0">
            <a:spAutoFit/>
          </a:bodyPr>
          <a:lstStyle/>
          <a:p>
            <a:r>
              <a:rPr lang="en-US" i="1" dirty="0">
                <a:solidFill>
                  <a:srgbClr val="7030A0"/>
                </a:solidFill>
                <a:latin typeface="+mj-lt"/>
              </a:rPr>
              <a:t>Memory (Storage)</a:t>
            </a:r>
          </a:p>
        </p:txBody>
      </p:sp>
      <p:sp>
        <p:nvSpPr>
          <p:cNvPr id="17" name="TextBox 16">
            <a:extLst>
              <a:ext uri="{FF2B5EF4-FFF2-40B4-BE49-F238E27FC236}">
                <a16:creationId xmlns:a16="http://schemas.microsoft.com/office/drawing/2014/main" id="{A6422A46-87FA-DA48-8325-CD7F3AF35464}"/>
              </a:ext>
            </a:extLst>
          </p:cNvPr>
          <p:cNvSpPr txBox="1"/>
          <p:nvPr/>
        </p:nvSpPr>
        <p:spPr>
          <a:xfrm>
            <a:off x="5192838" y="1408849"/>
            <a:ext cx="638380" cy="369332"/>
          </a:xfrm>
          <a:prstGeom prst="rect">
            <a:avLst/>
          </a:prstGeom>
          <a:noFill/>
        </p:spPr>
        <p:txBody>
          <a:bodyPr wrap="none" rtlCol="0">
            <a:spAutoFit/>
          </a:bodyPr>
          <a:lstStyle/>
          <a:p>
            <a:r>
              <a:rPr lang="en-US" i="1" dirty="0">
                <a:solidFill>
                  <a:srgbClr val="7030A0"/>
                </a:solidFill>
                <a:latin typeface="+mj-lt"/>
              </a:rPr>
              <a:t>Data</a:t>
            </a:r>
          </a:p>
        </p:txBody>
      </p:sp>
      <p:pic>
        <p:nvPicPr>
          <p:cNvPr id="16" name="Picture 6" descr="Premium Vector | Mailbox sketch hand draw illustration">
            <a:extLst>
              <a:ext uri="{FF2B5EF4-FFF2-40B4-BE49-F238E27FC236}">
                <a16:creationId xmlns:a16="http://schemas.microsoft.com/office/drawing/2014/main" id="{FDCB6D18-AE24-6249-9B1C-BC2CA57718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93756" y="3568797"/>
            <a:ext cx="574518" cy="369333"/>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oup 1">
            <a:extLst>
              <a:ext uri="{FF2B5EF4-FFF2-40B4-BE49-F238E27FC236}">
                <a16:creationId xmlns:a16="http://schemas.microsoft.com/office/drawing/2014/main" id="{0A7CF19D-2E6C-FC4D-8E4D-C30B3B92CAD3}"/>
              </a:ext>
            </a:extLst>
          </p:cNvPr>
          <p:cNvGrpSpPr/>
          <p:nvPr/>
        </p:nvGrpSpPr>
        <p:grpSpPr>
          <a:xfrm>
            <a:off x="3893756" y="3938129"/>
            <a:ext cx="574518" cy="2130380"/>
            <a:chOff x="3468707" y="3347791"/>
            <a:chExt cx="574518" cy="2130380"/>
          </a:xfrm>
        </p:grpSpPr>
        <p:pic>
          <p:nvPicPr>
            <p:cNvPr id="20" name="Picture 6" descr="Premium Vector | Mailbox sketch hand draw illustration">
              <a:extLst>
                <a:ext uri="{FF2B5EF4-FFF2-40B4-BE49-F238E27FC236}">
                  <a16:creationId xmlns:a16="http://schemas.microsoft.com/office/drawing/2014/main" id="{B4CB5EAD-6C5F-914D-B274-5773FCFCA2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68707" y="3347791"/>
              <a:ext cx="574518" cy="369333"/>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6" descr="Premium Vector | Mailbox sketch hand draw illustration">
              <a:extLst>
                <a:ext uri="{FF2B5EF4-FFF2-40B4-BE49-F238E27FC236}">
                  <a16:creationId xmlns:a16="http://schemas.microsoft.com/office/drawing/2014/main" id="{BD91BEE4-98DF-F943-B67B-BB2F837DC1D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68707" y="3673136"/>
              <a:ext cx="574518" cy="369333"/>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6" descr="Premium Vector | Mailbox sketch hand draw illustration">
              <a:extLst>
                <a:ext uri="{FF2B5EF4-FFF2-40B4-BE49-F238E27FC236}">
                  <a16:creationId xmlns:a16="http://schemas.microsoft.com/office/drawing/2014/main" id="{75C70FD8-1FC1-1D4C-B65A-69B3BEF3D2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68707" y="4042468"/>
              <a:ext cx="574518" cy="369333"/>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6" descr="Premium Vector | Mailbox sketch hand draw illustration">
              <a:extLst>
                <a:ext uri="{FF2B5EF4-FFF2-40B4-BE49-F238E27FC236}">
                  <a16:creationId xmlns:a16="http://schemas.microsoft.com/office/drawing/2014/main" id="{9EDBAB92-BC3D-D84F-A93F-9965948526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68707" y="4408743"/>
              <a:ext cx="574518" cy="369333"/>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6" descr="Premium Vector | Mailbox sketch hand draw illustration">
              <a:extLst>
                <a:ext uri="{FF2B5EF4-FFF2-40B4-BE49-F238E27FC236}">
                  <a16:creationId xmlns:a16="http://schemas.microsoft.com/office/drawing/2014/main" id="{F5B40BDD-CEA7-F94D-8B96-34609053F6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68707" y="4778075"/>
              <a:ext cx="574518" cy="369333"/>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6" descr="Premium Vector | Mailbox sketch hand draw illustration">
              <a:extLst>
                <a:ext uri="{FF2B5EF4-FFF2-40B4-BE49-F238E27FC236}">
                  <a16:creationId xmlns:a16="http://schemas.microsoft.com/office/drawing/2014/main" id="{7B0B4490-9434-A44E-932A-692D8B611D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68707" y="5108838"/>
              <a:ext cx="574518" cy="369333"/>
            </a:xfrm>
            <a:prstGeom prst="rect">
              <a:avLst/>
            </a:prstGeom>
            <a:noFill/>
            <a:extLst>
              <a:ext uri="{909E8E84-426E-40DD-AFC4-6F175D3DCCD1}">
                <a14:hiddenFill xmlns:a14="http://schemas.microsoft.com/office/drawing/2010/main">
                  <a:solidFill>
                    <a:srgbClr val="FFFFFF"/>
                  </a:solidFill>
                </a14:hiddenFill>
              </a:ext>
            </a:extLst>
          </p:spPr>
        </p:pic>
      </p:grpSp>
      <p:pic>
        <p:nvPicPr>
          <p:cNvPr id="26" name="Picture 6" descr="Premium Vector | Mailbox sketch hand draw illustration">
            <a:extLst>
              <a:ext uri="{FF2B5EF4-FFF2-40B4-BE49-F238E27FC236}">
                <a16:creationId xmlns:a16="http://schemas.microsoft.com/office/drawing/2014/main" id="{EB7542E1-60F1-4A45-9602-4366E2A233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93756" y="3215647"/>
            <a:ext cx="574518" cy="369333"/>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162D327C-22A3-234F-B776-CA12636A9823}"/>
              </a:ext>
            </a:extLst>
          </p:cNvPr>
          <p:cNvSpPr txBox="1"/>
          <p:nvPr/>
        </p:nvSpPr>
        <p:spPr>
          <a:xfrm>
            <a:off x="6418532" y="3568797"/>
            <a:ext cx="1768048" cy="369332"/>
          </a:xfrm>
          <a:prstGeom prst="rect">
            <a:avLst/>
          </a:prstGeom>
          <a:noFill/>
        </p:spPr>
        <p:txBody>
          <a:bodyPr wrap="none" rtlCol="0">
            <a:spAutoFit/>
          </a:bodyPr>
          <a:lstStyle/>
          <a:p>
            <a:r>
              <a:rPr lang="en-US" i="1" dirty="0">
                <a:solidFill>
                  <a:srgbClr val="7030A0"/>
                </a:solidFill>
                <a:latin typeface="+mj-lt"/>
              </a:rPr>
              <a:t>Memory Address</a:t>
            </a:r>
          </a:p>
        </p:txBody>
      </p:sp>
      <p:grpSp>
        <p:nvGrpSpPr>
          <p:cNvPr id="34" name="Group 33">
            <a:extLst>
              <a:ext uri="{FF2B5EF4-FFF2-40B4-BE49-F238E27FC236}">
                <a16:creationId xmlns:a16="http://schemas.microsoft.com/office/drawing/2014/main" id="{116E3E95-3297-B845-97A2-5230823B249B}"/>
              </a:ext>
            </a:extLst>
          </p:cNvPr>
          <p:cNvGrpSpPr/>
          <p:nvPr/>
        </p:nvGrpSpPr>
        <p:grpSpPr>
          <a:xfrm>
            <a:off x="572761" y="2174477"/>
            <a:ext cx="3252435" cy="3822361"/>
            <a:chOff x="306619" y="2021846"/>
            <a:chExt cx="3252435" cy="3822361"/>
          </a:xfrm>
        </p:grpSpPr>
        <p:sp>
          <p:nvSpPr>
            <p:cNvPr id="18" name="TextBox 17">
              <a:extLst>
                <a:ext uri="{FF2B5EF4-FFF2-40B4-BE49-F238E27FC236}">
                  <a16:creationId xmlns:a16="http://schemas.microsoft.com/office/drawing/2014/main" id="{428A06F1-3F8E-CC43-952C-BFEDAFA66DF0}"/>
                </a:ext>
              </a:extLst>
            </p:cNvPr>
            <p:cNvSpPr txBox="1"/>
            <p:nvPr/>
          </p:nvSpPr>
          <p:spPr>
            <a:xfrm>
              <a:off x="306619" y="2021846"/>
              <a:ext cx="2580899" cy="461665"/>
            </a:xfrm>
            <a:prstGeom prst="rect">
              <a:avLst/>
            </a:prstGeom>
            <a:noFill/>
          </p:spPr>
          <p:txBody>
            <a:bodyPr wrap="none" rtlCol="0">
              <a:spAutoFit/>
            </a:bodyPr>
            <a:lstStyle/>
            <a:p>
              <a:r>
                <a:rPr lang="en-US" sz="2400" dirty="0"/>
                <a:t>Computer Memory</a:t>
              </a:r>
            </a:p>
          </p:txBody>
        </p:sp>
        <p:grpSp>
          <p:nvGrpSpPr>
            <p:cNvPr id="14" name="Group 13">
              <a:extLst>
                <a:ext uri="{FF2B5EF4-FFF2-40B4-BE49-F238E27FC236}">
                  <a16:creationId xmlns:a16="http://schemas.microsoft.com/office/drawing/2014/main" id="{BAE8BF9D-A9DC-7444-8474-AE2C4E30AFEB}"/>
                </a:ext>
              </a:extLst>
            </p:cNvPr>
            <p:cNvGrpSpPr/>
            <p:nvPr/>
          </p:nvGrpSpPr>
          <p:grpSpPr>
            <a:xfrm>
              <a:off x="1091061" y="3072156"/>
              <a:ext cx="2467993" cy="2772051"/>
              <a:chOff x="1091061" y="3072156"/>
              <a:chExt cx="2467993" cy="2772051"/>
            </a:xfrm>
          </p:grpSpPr>
          <p:sp>
            <p:nvSpPr>
              <p:cNvPr id="4" name="Rectangle 3">
                <a:extLst>
                  <a:ext uri="{FF2B5EF4-FFF2-40B4-BE49-F238E27FC236}">
                    <a16:creationId xmlns:a16="http://schemas.microsoft.com/office/drawing/2014/main" id="{3FF8A3CB-E645-9B41-8DB6-B7A3B6DBDB99}"/>
                  </a:ext>
                </a:extLst>
              </p:cNvPr>
              <p:cNvSpPr/>
              <p:nvPr/>
            </p:nvSpPr>
            <p:spPr>
              <a:xfrm>
                <a:off x="1091061" y="3072156"/>
                <a:ext cx="2467993" cy="346229"/>
              </a:xfrm>
              <a:prstGeom prst="rect">
                <a:avLst/>
              </a:prstGeom>
              <a:solidFill>
                <a:schemeClr val="bg2">
                  <a:lumMod val="95000"/>
                </a:schemeClr>
              </a:solidFill>
              <a:ln>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440A6ECB-9933-F247-A917-3A63FAF27803}"/>
                  </a:ext>
                </a:extLst>
              </p:cNvPr>
              <p:cNvSpPr/>
              <p:nvPr/>
            </p:nvSpPr>
            <p:spPr>
              <a:xfrm>
                <a:off x="1091061" y="3418385"/>
                <a:ext cx="2467993" cy="346229"/>
              </a:xfrm>
              <a:prstGeom prst="rect">
                <a:avLst/>
              </a:prstGeom>
              <a:solidFill>
                <a:schemeClr val="bg2">
                  <a:lumMod val="50000"/>
                </a:schemeClr>
              </a:solidFill>
              <a:ln>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2"/>
                  </a:solidFill>
                </a:endParaRPr>
              </a:p>
            </p:txBody>
          </p:sp>
          <p:sp>
            <p:nvSpPr>
              <p:cNvPr id="6" name="Rectangle 5">
                <a:extLst>
                  <a:ext uri="{FF2B5EF4-FFF2-40B4-BE49-F238E27FC236}">
                    <a16:creationId xmlns:a16="http://schemas.microsoft.com/office/drawing/2014/main" id="{4AE097A6-2F81-F641-B44B-995EF25323B9}"/>
                  </a:ext>
                </a:extLst>
              </p:cNvPr>
              <p:cNvSpPr/>
              <p:nvPr/>
            </p:nvSpPr>
            <p:spPr>
              <a:xfrm>
                <a:off x="1091061" y="3764614"/>
                <a:ext cx="2467993" cy="346229"/>
              </a:xfrm>
              <a:prstGeom prst="rect">
                <a:avLst/>
              </a:prstGeom>
              <a:solidFill>
                <a:schemeClr val="bg2">
                  <a:lumMod val="95000"/>
                </a:schemeClr>
              </a:solidFill>
              <a:ln>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45A6C59E-5B07-2A47-A98C-C1EA47CA3F32}"/>
                  </a:ext>
                </a:extLst>
              </p:cNvPr>
              <p:cNvSpPr/>
              <p:nvPr/>
            </p:nvSpPr>
            <p:spPr>
              <a:xfrm>
                <a:off x="1091061" y="4110843"/>
                <a:ext cx="2467993" cy="346229"/>
              </a:xfrm>
              <a:prstGeom prst="rect">
                <a:avLst/>
              </a:prstGeom>
              <a:solidFill>
                <a:schemeClr val="bg2">
                  <a:lumMod val="95000"/>
                </a:schemeClr>
              </a:solidFill>
              <a:ln>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C2182A9-674C-8E43-99F2-7C7B295D0C74}"/>
                  </a:ext>
                </a:extLst>
              </p:cNvPr>
              <p:cNvSpPr/>
              <p:nvPr/>
            </p:nvSpPr>
            <p:spPr>
              <a:xfrm>
                <a:off x="1091061" y="4459291"/>
                <a:ext cx="2467993" cy="346229"/>
              </a:xfrm>
              <a:prstGeom prst="rect">
                <a:avLst/>
              </a:prstGeom>
              <a:solidFill>
                <a:schemeClr val="bg2">
                  <a:lumMod val="95000"/>
                </a:schemeClr>
              </a:solidFill>
              <a:ln>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F4375857-02E4-6A47-8CA3-EB20849E4A4B}"/>
                  </a:ext>
                </a:extLst>
              </p:cNvPr>
              <p:cNvSpPr/>
              <p:nvPr/>
            </p:nvSpPr>
            <p:spPr>
              <a:xfrm>
                <a:off x="1091061" y="4805520"/>
                <a:ext cx="2467993" cy="346229"/>
              </a:xfrm>
              <a:prstGeom prst="rect">
                <a:avLst/>
              </a:prstGeom>
              <a:solidFill>
                <a:schemeClr val="bg2">
                  <a:lumMod val="95000"/>
                </a:schemeClr>
              </a:solidFill>
              <a:ln>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BD208C8-CDE3-3347-846F-FF49D3E03E46}"/>
                  </a:ext>
                </a:extLst>
              </p:cNvPr>
              <p:cNvSpPr/>
              <p:nvPr/>
            </p:nvSpPr>
            <p:spPr>
              <a:xfrm>
                <a:off x="1091061" y="5151749"/>
                <a:ext cx="2467993" cy="346229"/>
              </a:xfrm>
              <a:prstGeom prst="rect">
                <a:avLst/>
              </a:prstGeom>
              <a:solidFill>
                <a:schemeClr val="bg2">
                  <a:lumMod val="95000"/>
                </a:schemeClr>
              </a:solidFill>
              <a:ln>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5790783-773C-B94C-91CB-4F682574A87E}"/>
                  </a:ext>
                </a:extLst>
              </p:cNvPr>
              <p:cNvSpPr/>
              <p:nvPr/>
            </p:nvSpPr>
            <p:spPr>
              <a:xfrm>
                <a:off x="1091061" y="5497978"/>
                <a:ext cx="2467993" cy="346229"/>
              </a:xfrm>
              <a:prstGeom prst="rect">
                <a:avLst/>
              </a:prstGeom>
              <a:solidFill>
                <a:schemeClr val="bg2">
                  <a:lumMod val="95000"/>
                </a:schemeClr>
              </a:solidFill>
              <a:ln>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6649C3AC-A3B9-F44B-8CA2-454C749216BD}"/>
                  </a:ext>
                </a:extLst>
              </p:cNvPr>
              <p:cNvSpPr txBox="1"/>
              <p:nvPr/>
            </p:nvSpPr>
            <p:spPr>
              <a:xfrm>
                <a:off x="2014780" y="3416166"/>
                <a:ext cx="620554" cy="369332"/>
              </a:xfrm>
              <a:prstGeom prst="rect">
                <a:avLst/>
              </a:prstGeom>
              <a:noFill/>
            </p:spPr>
            <p:txBody>
              <a:bodyPr wrap="none" rtlCol="0">
                <a:spAutoFit/>
              </a:bodyPr>
              <a:lstStyle/>
              <a:p>
                <a:r>
                  <a:rPr lang="en-US" dirty="0">
                    <a:solidFill>
                      <a:schemeClr val="bg2"/>
                    </a:solidFill>
                  </a:rPr>
                  <a:t>Data</a:t>
                </a:r>
              </a:p>
            </p:txBody>
          </p:sp>
        </p:grpSp>
      </p:grpSp>
      <p:grpSp>
        <p:nvGrpSpPr>
          <p:cNvPr id="15" name="Group 14">
            <a:extLst>
              <a:ext uri="{FF2B5EF4-FFF2-40B4-BE49-F238E27FC236}">
                <a16:creationId xmlns:a16="http://schemas.microsoft.com/office/drawing/2014/main" id="{6A9E1F0C-1ABF-B740-9956-ACD652141FDC}"/>
              </a:ext>
            </a:extLst>
          </p:cNvPr>
          <p:cNvGrpSpPr/>
          <p:nvPr/>
        </p:nvGrpSpPr>
        <p:grpSpPr>
          <a:xfrm>
            <a:off x="817196" y="3203390"/>
            <a:ext cx="448138" cy="2379254"/>
            <a:chOff x="551054" y="3050759"/>
            <a:chExt cx="448138" cy="2379254"/>
          </a:xfrm>
        </p:grpSpPr>
        <p:sp>
          <p:nvSpPr>
            <p:cNvPr id="8" name="TextBox 7">
              <a:extLst>
                <a:ext uri="{FF2B5EF4-FFF2-40B4-BE49-F238E27FC236}">
                  <a16:creationId xmlns:a16="http://schemas.microsoft.com/office/drawing/2014/main" id="{6F0D9093-1657-B745-B503-DB0978F96767}"/>
                </a:ext>
              </a:extLst>
            </p:cNvPr>
            <p:cNvSpPr txBox="1"/>
            <p:nvPr/>
          </p:nvSpPr>
          <p:spPr>
            <a:xfrm>
              <a:off x="579818" y="3050759"/>
              <a:ext cx="301686" cy="369332"/>
            </a:xfrm>
            <a:prstGeom prst="rect">
              <a:avLst/>
            </a:prstGeom>
            <a:noFill/>
          </p:spPr>
          <p:txBody>
            <a:bodyPr wrap="none" rtlCol="0">
              <a:spAutoFit/>
            </a:bodyPr>
            <a:lstStyle/>
            <a:p>
              <a:r>
                <a:rPr lang="en-US" dirty="0"/>
                <a:t>0</a:t>
              </a:r>
            </a:p>
          </p:txBody>
        </p:sp>
        <p:sp>
          <p:nvSpPr>
            <p:cNvPr id="28" name="TextBox 27">
              <a:extLst>
                <a:ext uri="{FF2B5EF4-FFF2-40B4-BE49-F238E27FC236}">
                  <a16:creationId xmlns:a16="http://schemas.microsoft.com/office/drawing/2014/main" id="{6088AA52-4AC0-BA4E-B49C-8D81059618A7}"/>
                </a:ext>
              </a:extLst>
            </p:cNvPr>
            <p:cNvSpPr txBox="1"/>
            <p:nvPr/>
          </p:nvSpPr>
          <p:spPr>
            <a:xfrm>
              <a:off x="577597" y="3404120"/>
              <a:ext cx="301686" cy="369332"/>
            </a:xfrm>
            <a:prstGeom prst="rect">
              <a:avLst/>
            </a:prstGeom>
            <a:noFill/>
          </p:spPr>
          <p:txBody>
            <a:bodyPr wrap="none" rtlCol="0">
              <a:spAutoFit/>
            </a:bodyPr>
            <a:lstStyle/>
            <a:p>
              <a:r>
                <a:rPr lang="en-US" dirty="0"/>
                <a:t>8</a:t>
              </a:r>
            </a:p>
          </p:txBody>
        </p:sp>
        <p:sp>
          <p:nvSpPr>
            <p:cNvPr id="30" name="TextBox 29">
              <a:extLst>
                <a:ext uri="{FF2B5EF4-FFF2-40B4-BE49-F238E27FC236}">
                  <a16:creationId xmlns:a16="http://schemas.microsoft.com/office/drawing/2014/main" id="{905D57D3-1C57-FF42-BFA9-811C14EB77B2}"/>
                </a:ext>
              </a:extLst>
            </p:cNvPr>
            <p:cNvSpPr txBox="1"/>
            <p:nvPr/>
          </p:nvSpPr>
          <p:spPr>
            <a:xfrm>
              <a:off x="551054" y="4110843"/>
              <a:ext cx="418704" cy="369332"/>
            </a:xfrm>
            <a:prstGeom prst="rect">
              <a:avLst/>
            </a:prstGeom>
            <a:noFill/>
          </p:spPr>
          <p:txBody>
            <a:bodyPr wrap="none" rtlCol="0">
              <a:spAutoFit/>
            </a:bodyPr>
            <a:lstStyle/>
            <a:p>
              <a:r>
                <a:rPr lang="en-US" dirty="0"/>
                <a:t>32</a:t>
              </a:r>
            </a:p>
          </p:txBody>
        </p:sp>
        <p:sp>
          <p:nvSpPr>
            <p:cNvPr id="31" name="TextBox 30">
              <a:extLst>
                <a:ext uri="{FF2B5EF4-FFF2-40B4-BE49-F238E27FC236}">
                  <a16:creationId xmlns:a16="http://schemas.microsoft.com/office/drawing/2014/main" id="{FA4F18B7-0AED-D541-8888-FBDEF09D617B}"/>
                </a:ext>
              </a:extLst>
            </p:cNvPr>
            <p:cNvSpPr txBox="1"/>
            <p:nvPr/>
          </p:nvSpPr>
          <p:spPr>
            <a:xfrm>
              <a:off x="577596" y="3757481"/>
              <a:ext cx="418704" cy="369332"/>
            </a:xfrm>
            <a:prstGeom prst="rect">
              <a:avLst/>
            </a:prstGeom>
            <a:noFill/>
          </p:spPr>
          <p:txBody>
            <a:bodyPr wrap="none" rtlCol="0">
              <a:spAutoFit/>
            </a:bodyPr>
            <a:lstStyle/>
            <a:p>
              <a:r>
                <a:rPr lang="en-US" dirty="0"/>
                <a:t>16</a:t>
              </a:r>
            </a:p>
          </p:txBody>
        </p:sp>
        <p:sp>
          <p:nvSpPr>
            <p:cNvPr id="32" name="TextBox 31">
              <a:extLst>
                <a:ext uri="{FF2B5EF4-FFF2-40B4-BE49-F238E27FC236}">
                  <a16:creationId xmlns:a16="http://schemas.microsoft.com/office/drawing/2014/main" id="{ECD173CF-729B-FD45-935E-912869F3F024}"/>
                </a:ext>
              </a:extLst>
            </p:cNvPr>
            <p:cNvSpPr txBox="1"/>
            <p:nvPr/>
          </p:nvSpPr>
          <p:spPr>
            <a:xfrm rot="5400000">
              <a:off x="529832" y="4960654"/>
              <a:ext cx="569387" cy="369332"/>
            </a:xfrm>
            <a:prstGeom prst="rect">
              <a:avLst/>
            </a:prstGeom>
            <a:noFill/>
          </p:spPr>
          <p:txBody>
            <a:bodyPr wrap="none" rtlCol="0">
              <a:spAutoFit/>
            </a:bodyPr>
            <a:lstStyle/>
            <a:p>
              <a:r>
                <a:rPr lang="en-US" dirty="0"/>
                <a:t>… …</a:t>
              </a:r>
            </a:p>
          </p:txBody>
        </p:sp>
      </p:grpSp>
    </p:spTree>
    <p:extLst>
      <p:ext uri="{BB962C8B-B14F-4D97-AF65-F5344CB8AC3E}">
        <p14:creationId xmlns:p14="http://schemas.microsoft.com/office/powerpoint/2010/main" val="3420525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7" grpId="0"/>
      <p:bldP spid="2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8B63FE5-CCBD-FC44-A473-769802C4C1AA}"/>
              </a:ext>
            </a:extLst>
          </p:cNvPr>
          <p:cNvSpPr>
            <a:spLocks noGrp="1"/>
          </p:cNvSpPr>
          <p:nvPr>
            <p:ph type="body" sz="quarter" idx="11"/>
          </p:nvPr>
        </p:nvSpPr>
        <p:spPr>
          <a:xfrm>
            <a:off x="659305" y="1990786"/>
            <a:ext cx="5270100" cy="4356747"/>
          </a:xfrm>
        </p:spPr>
        <p:txBody>
          <a:bodyPr/>
          <a:lstStyle/>
          <a:p>
            <a:r>
              <a:rPr lang="en-US" b="0" dirty="0"/>
              <a:t>Peng Du </a:t>
            </a:r>
          </a:p>
          <a:p>
            <a:endParaRPr lang="en-US" b="0" dirty="0"/>
          </a:p>
          <a:p>
            <a:pPr lvl="1"/>
            <a:r>
              <a:rPr lang="en-US" b="0" dirty="0">
                <a:solidFill>
                  <a:schemeClr val="bg2">
                    <a:lumMod val="85000"/>
                  </a:schemeClr>
                </a:solidFill>
              </a:rPr>
              <a:t>High performance computing</a:t>
            </a:r>
          </a:p>
          <a:p>
            <a:pPr lvl="2"/>
            <a:r>
              <a:rPr lang="en-US" b="0" dirty="0">
                <a:solidFill>
                  <a:schemeClr val="bg2">
                    <a:lumMod val="85000"/>
                  </a:schemeClr>
                </a:solidFill>
              </a:rPr>
              <a:t>Matrix stuff, Matrix Factorization, </a:t>
            </a:r>
            <a:r>
              <a:rPr lang="en-US" b="0" dirty="0" err="1">
                <a:solidFill>
                  <a:schemeClr val="bg2">
                    <a:lumMod val="85000"/>
                  </a:schemeClr>
                </a:solidFill>
              </a:rPr>
              <a:t>etc</a:t>
            </a:r>
            <a:endParaRPr lang="en-US" b="0" dirty="0">
              <a:solidFill>
                <a:schemeClr val="bg2">
                  <a:lumMod val="85000"/>
                </a:schemeClr>
              </a:solidFill>
            </a:endParaRPr>
          </a:p>
          <a:p>
            <a:pPr lvl="2"/>
            <a:endParaRPr lang="en-US" b="0" dirty="0">
              <a:solidFill>
                <a:schemeClr val="bg2">
                  <a:lumMod val="85000"/>
                </a:schemeClr>
              </a:solidFill>
            </a:endParaRPr>
          </a:p>
          <a:p>
            <a:pPr lvl="1"/>
            <a:r>
              <a:rPr lang="en-US" b="0" dirty="0">
                <a:solidFill>
                  <a:schemeClr val="bg2">
                    <a:lumMod val="85000"/>
                  </a:schemeClr>
                </a:solidFill>
              </a:rPr>
              <a:t>Cloud </a:t>
            </a:r>
            <a:r>
              <a:rPr lang="en-US" altLang="zh-CN" b="0" dirty="0">
                <a:solidFill>
                  <a:schemeClr val="bg2">
                    <a:lumMod val="85000"/>
                  </a:schemeClr>
                </a:solidFill>
              </a:rPr>
              <a:t>&amp;</a:t>
            </a:r>
            <a:r>
              <a:rPr lang="zh-CN" altLang="en-US" b="0" dirty="0">
                <a:solidFill>
                  <a:schemeClr val="bg2">
                    <a:lumMod val="85000"/>
                  </a:schemeClr>
                </a:solidFill>
              </a:rPr>
              <a:t> </a:t>
            </a:r>
            <a:r>
              <a:rPr lang="en-US" altLang="zh-CN" b="0" dirty="0">
                <a:solidFill>
                  <a:schemeClr val="bg2">
                    <a:lumMod val="85000"/>
                  </a:schemeClr>
                </a:solidFill>
              </a:rPr>
              <a:t>Edge</a:t>
            </a:r>
            <a:r>
              <a:rPr lang="zh-CN" altLang="en-US" b="0" dirty="0">
                <a:solidFill>
                  <a:schemeClr val="bg2">
                    <a:lumMod val="85000"/>
                  </a:schemeClr>
                </a:solidFill>
              </a:rPr>
              <a:t> </a:t>
            </a:r>
            <a:r>
              <a:rPr lang="en-US" b="0" dirty="0">
                <a:solidFill>
                  <a:schemeClr val="bg2">
                    <a:lumMod val="85000"/>
                  </a:schemeClr>
                </a:solidFill>
              </a:rPr>
              <a:t>computing</a:t>
            </a:r>
          </a:p>
          <a:p>
            <a:pPr lvl="2"/>
            <a:r>
              <a:rPr lang="en-US" b="0" dirty="0">
                <a:solidFill>
                  <a:schemeClr val="bg2">
                    <a:lumMod val="85000"/>
                  </a:schemeClr>
                </a:solidFill>
              </a:rPr>
              <a:t>Kubernetes, docker, etc.</a:t>
            </a:r>
          </a:p>
          <a:p>
            <a:pPr lvl="1"/>
            <a:endParaRPr lang="en-US" b="0" dirty="0">
              <a:solidFill>
                <a:schemeClr val="bg2">
                  <a:lumMod val="85000"/>
                </a:schemeClr>
              </a:solidFill>
            </a:endParaRPr>
          </a:p>
          <a:p>
            <a:pPr lvl="1"/>
            <a:r>
              <a:rPr lang="en-US" b="0" dirty="0">
                <a:solidFill>
                  <a:schemeClr val="bg2">
                    <a:lumMod val="85000"/>
                  </a:schemeClr>
                </a:solidFill>
              </a:rPr>
              <a:t>Part-time Teaching </a:t>
            </a:r>
          </a:p>
          <a:p>
            <a:pPr lvl="2"/>
            <a:r>
              <a:rPr lang="en-US" b="0" dirty="0">
                <a:solidFill>
                  <a:schemeClr val="bg2">
                    <a:lumMod val="85000"/>
                  </a:schemeClr>
                </a:solidFill>
              </a:rPr>
              <a:t>CSS 342 (2019) </a:t>
            </a:r>
          </a:p>
          <a:p>
            <a:pPr lvl="2"/>
            <a:r>
              <a:rPr lang="en-US" b="0" dirty="0">
                <a:solidFill>
                  <a:schemeClr val="bg2">
                    <a:lumMod val="85000"/>
                  </a:schemeClr>
                </a:solidFill>
              </a:rPr>
              <a:t>CSS 143 (2020, 2021)</a:t>
            </a:r>
          </a:p>
          <a:p>
            <a:pPr lvl="2"/>
            <a:endParaRPr lang="en-US" b="0" dirty="0"/>
          </a:p>
          <a:p>
            <a:pPr marL="0" indent="0">
              <a:buNone/>
            </a:pPr>
            <a:endParaRPr lang="en-US" b="0" dirty="0"/>
          </a:p>
        </p:txBody>
      </p:sp>
      <p:sp>
        <p:nvSpPr>
          <p:cNvPr id="3" name="Title 2">
            <a:extLst>
              <a:ext uri="{FF2B5EF4-FFF2-40B4-BE49-F238E27FC236}">
                <a16:creationId xmlns:a16="http://schemas.microsoft.com/office/drawing/2014/main" id="{A175F689-4A00-9547-B0F1-4F4E1B4A9CFC}"/>
              </a:ext>
            </a:extLst>
          </p:cNvPr>
          <p:cNvSpPr>
            <a:spLocks noGrp="1"/>
          </p:cNvSpPr>
          <p:nvPr>
            <p:ph type="title"/>
          </p:nvPr>
        </p:nvSpPr>
        <p:spPr/>
        <p:txBody>
          <a:bodyPr/>
          <a:lstStyle/>
          <a:p>
            <a:r>
              <a:rPr lang="en-US" dirty="0"/>
              <a:t>Lecturer</a:t>
            </a:r>
          </a:p>
        </p:txBody>
      </p:sp>
      <p:pic>
        <p:nvPicPr>
          <p:cNvPr id="4" name="Picture 3">
            <a:extLst>
              <a:ext uri="{FF2B5EF4-FFF2-40B4-BE49-F238E27FC236}">
                <a16:creationId xmlns:a16="http://schemas.microsoft.com/office/drawing/2014/main" id="{7BBE0470-5B11-4541-BE40-131CAF7DC6A7}"/>
              </a:ext>
            </a:extLst>
          </p:cNvPr>
          <p:cNvPicPr>
            <a:picLocks noChangeAspect="1"/>
          </p:cNvPicPr>
          <p:nvPr/>
        </p:nvPicPr>
        <p:blipFill>
          <a:blip r:embed="rId2"/>
          <a:stretch>
            <a:fillRect/>
          </a:stretch>
        </p:blipFill>
        <p:spPr>
          <a:xfrm>
            <a:off x="6981665" y="1400526"/>
            <a:ext cx="1873850" cy="1054040"/>
          </a:xfrm>
          <a:prstGeom prst="rect">
            <a:avLst/>
          </a:prstGeom>
        </p:spPr>
      </p:pic>
      <p:pic>
        <p:nvPicPr>
          <p:cNvPr id="9" name="Picture 8">
            <a:extLst>
              <a:ext uri="{FF2B5EF4-FFF2-40B4-BE49-F238E27FC236}">
                <a16:creationId xmlns:a16="http://schemas.microsoft.com/office/drawing/2014/main" id="{DBE3F072-3F66-8D4E-AF7B-8096C1060355}"/>
              </a:ext>
            </a:extLst>
          </p:cNvPr>
          <p:cNvPicPr>
            <a:picLocks noChangeAspect="1"/>
          </p:cNvPicPr>
          <p:nvPr/>
        </p:nvPicPr>
        <p:blipFill>
          <a:blip r:embed="rId3"/>
          <a:stretch>
            <a:fillRect/>
          </a:stretch>
        </p:blipFill>
        <p:spPr>
          <a:xfrm>
            <a:off x="7028188" y="3075350"/>
            <a:ext cx="1511231" cy="867937"/>
          </a:xfrm>
          <a:prstGeom prst="rect">
            <a:avLst/>
          </a:prstGeom>
        </p:spPr>
      </p:pic>
      <p:pic>
        <p:nvPicPr>
          <p:cNvPr id="12" name="Picture 11">
            <a:extLst>
              <a:ext uri="{FF2B5EF4-FFF2-40B4-BE49-F238E27FC236}">
                <a16:creationId xmlns:a16="http://schemas.microsoft.com/office/drawing/2014/main" id="{4B7CB030-DD1C-4F4F-85B0-76EA85028568}"/>
              </a:ext>
            </a:extLst>
          </p:cNvPr>
          <p:cNvPicPr>
            <a:picLocks noChangeAspect="1"/>
          </p:cNvPicPr>
          <p:nvPr/>
        </p:nvPicPr>
        <p:blipFill rotWithShape="1">
          <a:blip r:embed="rId4"/>
          <a:srcRect t="22349" b="26655"/>
          <a:stretch/>
        </p:blipFill>
        <p:spPr>
          <a:xfrm>
            <a:off x="6608577" y="4272939"/>
            <a:ext cx="2120715" cy="1081472"/>
          </a:xfrm>
          <a:prstGeom prst="rect">
            <a:avLst/>
          </a:prstGeom>
        </p:spPr>
      </p:pic>
      <p:pic>
        <p:nvPicPr>
          <p:cNvPr id="18" name="Picture 17">
            <a:extLst>
              <a:ext uri="{FF2B5EF4-FFF2-40B4-BE49-F238E27FC236}">
                <a16:creationId xmlns:a16="http://schemas.microsoft.com/office/drawing/2014/main" id="{323B41D2-C915-B742-9BB8-27142BB2BE6A}"/>
              </a:ext>
            </a:extLst>
          </p:cNvPr>
          <p:cNvPicPr>
            <a:picLocks noChangeAspect="1"/>
          </p:cNvPicPr>
          <p:nvPr/>
        </p:nvPicPr>
        <p:blipFill>
          <a:blip r:embed="rId5"/>
          <a:stretch>
            <a:fillRect/>
          </a:stretch>
        </p:blipFill>
        <p:spPr>
          <a:xfrm>
            <a:off x="6838316" y="512811"/>
            <a:ext cx="1890976" cy="457159"/>
          </a:xfrm>
          <a:prstGeom prst="rect">
            <a:avLst/>
          </a:prstGeom>
        </p:spPr>
      </p:pic>
      <p:pic>
        <p:nvPicPr>
          <p:cNvPr id="8" name="Picture 7">
            <a:extLst>
              <a:ext uri="{FF2B5EF4-FFF2-40B4-BE49-F238E27FC236}">
                <a16:creationId xmlns:a16="http://schemas.microsoft.com/office/drawing/2014/main" id="{C789C1C7-3178-1548-9DAE-C0837441D141}"/>
              </a:ext>
            </a:extLst>
          </p:cNvPr>
          <p:cNvPicPr>
            <a:picLocks noChangeAspect="1"/>
          </p:cNvPicPr>
          <p:nvPr/>
        </p:nvPicPr>
        <p:blipFill>
          <a:blip r:embed="rId6"/>
          <a:stretch>
            <a:fillRect/>
          </a:stretch>
        </p:blipFill>
        <p:spPr>
          <a:xfrm>
            <a:off x="3642334" y="371511"/>
            <a:ext cx="1890975" cy="2246326"/>
          </a:xfrm>
          <a:prstGeom prst="rect">
            <a:avLst/>
          </a:prstGeom>
        </p:spPr>
      </p:pic>
    </p:spTree>
    <p:extLst>
      <p:ext uri="{BB962C8B-B14F-4D97-AF65-F5344CB8AC3E}">
        <p14:creationId xmlns:p14="http://schemas.microsoft.com/office/powerpoint/2010/main" val="3952521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3" presetClass="emph" presetSubtype="2" fill="hold" nodeType="withEffect">
                                  <p:stCondLst>
                                    <p:cond delay="0"/>
                                  </p:stCondLst>
                                  <p:childTnLst>
                                    <p:animClr clrSpc="rgb" dir="cw">
                                      <p:cBhvr override="childStyle">
                                        <p:cTn id="8" dur="500" fill="hold"/>
                                        <p:tgtEl>
                                          <p:spTgt spid="2">
                                            <p:txEl>
                                              <p:pRg st="2" end="2"/>
                                            </p:txEl>
                                          </p:spTgt>
                                        </p:tgtEl>
                                        <p:attrNameLst>
                                          <p:attrName>style.color</p:attrName>
                                        </p:attrNameLst>
                                      </p:cBhvr>
                                      <p:to>
                                        <a:schemeClr val="accent1"/>
                                      </p:to>
                                    </p:animClr>
                                  </p:childTnLst>
                                </p:cTn>
                              </p:par>
                              <p:par>
                                <p:cTn id="9" presetID="3" presetClass="emph" presetSubtype="2" fill="hold" nodeType="withEffect">
                                  <p:stCondLst>
                                    <p:cond delay="0"/>
                                  </p:stCondLst>
                                  <p:childTnLst>
                                    <p:animClr clrSpc="rgb" dir="cw">
                                      <p:cBhvr override="childStyle">
                                        <p:cTn id="10" dur="500" fill="hold"/>
                                        <p:tgtEl>
                                          <p:spTgt spid="2">
                                            <p:txEl>
                                              <p:pRg st="3" end="3"/>
                                            </p:txEl>
                                          </p:spTgt>
                                        </p:tgtEl>
                                        <p:attrNameLst>
                                          <p:attrName>style.color</p:attrName>
                                        </p:attrNameLst>
                                      </p:cBhvr>
                                      <p:to>
                                        <a:schemeClr val="accent1"/>
                                      </p:to>
                                    </p:animClr>
                                  </p:childTnLst>
                                </p:cTn>
                              </p:par>
                            </p:childTnLst>
                          </p:cTn>
                        </p:par>
                      </p:childTnLst>
                    </p:cTn>
                  </p:par>
                  <p:par>
                    <p:cTn id="11" fill="hold">
                      <p:stCondLst>
                        <p:cond delay="indefinite"/>
                      </p:stCondLst>
                      <p:childTnLst>
                        <p:par>
                          <p:cTn id="12" fill="hold">
                            <p:stCondLst>
                              <p:cond delay="0"/>
                            </p:stCondLst>
                            <p:childTnLst>
                              <p:par>
                                <p:cTn id="13" presetID="3" presetClass="emph" presetSubtype="2" fill="hold" nodeType="clickEffect">
                                  <p:stCondLst>
                                    <p:cond delay="0"/>
                                  </p:stCondLst>
                                  <p:childTnLst>
                                    <p:animClr clrSpc="rgb" dir="cw">
                                      <p:cBhvr override="childStyle">
                                        <p:cTn id="14" dur="500" fill="hold"/>
                                        <p:tgtEl>
                                          <p:spTgt spid="2">
                                            <p:txEl>
                                              <p:pRg st="5" end="5"/>
                                            </p:txEl>
                                          </p:spTgt>
                                        </p:tgtEl>
                                        <p:attrNameLst>
                                          <p:attrName>style.color</p:attrName>
                                        </p:attrNameLst>
                                      </p:cBhvr>
                                      <p:to>
                                        <a:schemeClr val="accent1"/>
                                      </p:to>
                                    </p:animClr>
                                  </p:childTnLst>
                                </p:cTn>
                              </p:par>
                              <p:par>
                                <p:cTn id="15" presetID="3" presetClass="emph" presetSubtype="2" fill="hold" nodeType="withEffect">
                                  <p:stCondLst>
                                    <p:cond delay="0"/>
                                  </p:stCondLst>
                                  <p:childTnLst>
                                    <p:animClr clrSpc="rgb" dir="cw">
                                      <p:cBhvr override="childStyle">
                                        <p:cTn id="16" dur="500" fill="hold"/>
                                        <p:tgtEl>
                                          <p:spTgt spid="2">
                                            <p:txEl>
                                              <p:pRg st="6" end="6"/>
                                            </p:txEl>
                                          </p:spTgt>
                                        </p:tgtEl>
                                        <p:attrNameLst>
                                          <p:attrName>style.color</p:attrName>
                                        </p:attrNameLst>
                                      </p:cBhvr>
                                      <p:to>
                                        <a:schemeClr val="accent1"/>
                                      </p:to>
                                    </p:animClr>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3" presetClass="emph" presetSubtype="2" fill="hold" nodeType="clickEffect">
                                  <p:stCondLst>
                                    <p:cond delay="0"/>
                                  </p:stCondLst>
                                  <p:childTnLst>
                                    <p:animClr clrSpc="rgb" dir="cw">
                                      <p:cBhvr override="childStyle">
                                        <p:cTn id="32" dur="500" fill="hold"/>
                                        <p:tgtEl>
                                          <p:spTgt spid="2">
                                            <p:txEl>
                                              <p:pRg st="8" end="8"/>
                                            </p:txEl>
                                          </p:spTgt>
                                        </p:tgtEl>
                                        <p:attrNameLst>
                                          <p:attrName>style.color</p:attrName>
                                        </p:attrNameLst>
                                      </p:cBhvr>
                                      <p:to>
                                        <a:schemeClr val="accent1"/>
                                      </p:to>
                                    </p:animClr>
                                  </p:childTnLst>
                                </p:cTn>
                              </p:par>
                              <p:par>
                                <p:cTn id="33" presetID="3" presetClass="emph" presetSubtype="2" fill="hold" nodeType="withEffect">
                                  <p:stCondLst>
                                    <p:cond delay="0"/>
                                  </p:stCondLst>
                                  <p:childTnLst>
                                    <p:animClr clrSpc="rgb" dir="cw">
                                      <p:cBhvr override="childStyle">
                                        <p:cTn id="34" dur="500" fill="hold"/>
                                        <p:tgtEl>
                                          <p:spTgt spid="2">
                                            <p:txEl>
                                              <p:pRg st="9" end="9"/>
                                            </p:txEl>
                                          </p:spTgt>
                                        </p:tgtEl>
                                        <p:attrNameLst>
                                          <p:attrName>style.color</p:attrName>
                                        </p:attrNameLst>
                                      </p:cBhvr>
                                      <p:to>
                                        <a:schemeClr val="accent1"/>
                                      </p:to>
                                    </p:animClr>
                                  </p:childTnLst>
                                </p:cTn>
                              </p:par>
                              <p:par>
                                <p:cTn id="35" presetID="3" presetClass="emph" presetSubtype="2" fill="hold" nodeType="withEffect">
                                  <p:stCondLst>
                                    <p:cond delay="0"/>
                                  </p:stCondLst>
                                  <p:childTnLst>
                                    <p:animClr clrSpc="rgb" dir="cw">
                                      <p:cBhvr override="childStyle">
                                        <p:cTn id="36" dur="500" fill="hold"/>
                                        <p:tgtEl>
                                          <p:spTgt spid="2">
                                            <p:txEl>
                                              <p:pRg st="10" end="10"/>
                                            </p:txEl>
                                          </p:spTgt>
                                        </p:tgtEl>
                                        <p:attrNameLst>
                                          <p:attrName>style.color</p:attrName>
                                        </p:attrNameLst>
                                      </p:cBhvr>
                                      <p:to>
                                        <a:schemeClr val="accent1"/>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 name="Picture 48">
            <a:extLst>
              <a:ext uri="{FF2B5EF4-FFF2-40B4-BE49-F238E27FC236}">
                <a16:creationId xmlns:a16="http://schemas.microsoft.com/office/drawing/2014/main" id="{7196E301-A4E7-1649-B057-AD0783944757}"/>
              </a:ext>
            </a:extLst>
          </p:cNvPr>
          <p:cNvPicPr>
            <a:picLocks noChangeAspect="1"/>
          </p:cNvPicPr>
          <p:nvPr/>
        </p:nvPicPr>
        <p:blipFill>
          <a:blip r:embed="rId2"/>
          <a:stretch>
            <a:fillRect/>
          </a:stretch>
        </p:blipFill>
        <p:spPr>
          <a:xfrm>
            <a:off x="6172200" y="4707155"/>
            <a:ext cx="2971800" cy="2171700"/>
          </a:xfrm>
          <a:prstGeom prst="rect">
            <a:avLst/>
          </a:prstGeom>
        </p:spPr>
      </p:pic>
      <p:sp>
        <p:nvSpPr>
          <p:cNvPr id="3" name="Title 2">
            <a:extLst>
              <a:ext uri="{FF2B5EF4-FFF2-40B4-BE49-F238E27FC236}">
                <a16:creationId xmlns:a16="http://schemas.microsoft.com/office/drawing/2014/main" id="{97460FEF-365C-E147-9D5D-8F28EC1D651A}"/>
              </a:ext>
            </a:extLst>
          </p:cNvPr>
          <p:cNvSpPr>
            <a:spLocks noGrp="1"/>
          </p:cNvSpPr>
          <p:nvPr>
            <p:ph type="title"/>
          </p:nvPr>
        </p:nvSpPr>
        <p:spPr/>
        <p:txBody>
          <a:bodyPr/>
          <a:lstStyle/>
          <a:p>
            <a:r>
              <a:rPr lang="en-US" dirty="0"/>
              <a:t>Pointer</a:t>
            </a:r>
          </a:p>
        </p:txBody>
      </p:sp>
      <p:sp>
        <p:nvSpPr>
          <p:cNvPr id="4" name="Rectangle 3">
            <a:extLst>
              <a:ext uri="{FF2B5EF4-FFF2-40B4-BE49-F238E27FC236}">
                <a16:creationId xmlns:a16="http://schemas.microsoft.com/office/drawing/2014/main" id="{3FF8A3CB-E645-9B41-8DB6-B7A3B6DBDB99}"/>
              </a:ext>
            </a:extLst>
          </p:cNvPr>
          <p:cNvSpPr/>
          <p:nvPr/>
        </p:nvSpPr>
        <p:spPr>
          <a:xfrm>
            <a:off x="5925365" y="432562"/>
            <a:ext cx="2020152" cy="345803"/>
          </a:xfrm>
          <a:prstGeom prst="rect">
            <a:avLst/>
          </a:prstGeom>
          <a:solidFill>
            <a:schemeClr val="bg2">
              <a:lumMod val="95000"/>
            </a:schemeClr>
          </a:solidFill>
          <a:ln>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accent4">
                    <a:lumMod val="50000"/>
                  </a:schemeClr>
                </a:solidFill>
              </a:rPr>
              <a:t>1 byte (8 bits)</a:t>
            </a:r>
          </a:p>
        </p:txBody>
      </p:sp>
      <p:sp>
        <p:nvSpPr>
          <p:cNvPr id="5" name="Rectangle 4">
            <a:extLst>
              <a:ext uri="{FF2B5EF4-FFF2-40B4-BE49-F238E27FC236}">
                <a16:creationId xmlns:a16="http://schemas.microsoft.com/office/drawing/2014/main" id="{440A6ECB-9933-F247-A917-3A63FAF27803}"/>
              </a:ext>
            </a:extLst>
          </p:cNvPr>
          <p:cNvSpPr/>
          <p:nvPr/>
        </p:nvSpPr>
        <p:spPr>
          <a:xfrm>
            <a:off x="5925365" y="778791"/>
            <a:ext cx="2020152" cy="345803"/>
          </a:xfrm>
          <a:prstGeom prst="rect">
            <a:avLst/>
          </a:prstGeom>
          <a:solidFill>
            <a:schemeClr val="bg2">
              <a:lumMod val="95000"/>
            </a:schemeClr>
          </a:solidFill>
          <a:ln>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4AE097A6-2F81-F641-B44B-995EF25323B9}"/>
              </a:ext>
            </a:extLst>
          </p:cNvPr>
          <p:cNvSpPr/>
          <p:nvPr/>
        </p:nvSpPr>
        <p:spPr>
          <a:xfrm>
            <a:off x="5925365" y="1125020"/>
            <a:ext cx="2020152" cy="345803"/>
          </a:xfrm>
          <a:prstGeom prst="rect">
            <a:avLst/>
          </a:prstGeom>
          <a:solidFill>
            <a:schemeClr val="bg2">
              <a:lumMod val="95000"/>
            </a:schemeClr>
          </a:solidFill>
          <a:ln>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45A6C59E-5B07-2A47-A98C-C1EA47CA3F32}"/>
              </a:ext>
            </a:extLst>
          </p:cNvPr>
          <p:cNvSpPr/>
          <p:nvPr/>
        </p:nvSpPr>
        <p:spPr>
          <a:xfrm>
            <a:off x="5925365" y="1471249"/>
            <a:ext cx="2020152" cy="345803"/>
          </a:xfrm>
          <a:prstGeom prst="rect">
            <a:avLst/>
          </a:prstGeom>
          <a:solidFill>
            <a:schemeClr val="bg2">
              <a:lumMod val="95000"/>
            </a:schemeClr>
          </a:solidFill>
          <a:ln>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C2182A9-674C-8E43-99F2-7C7B295D0C74}"/>
              </a:ext>
            </a:extLst>
          </p:cNvPr>
          <p:cNvSpPr/>
          <p:nvPr/>
        </p:nvSpPr>
        <p:spPr>
          <a:xfrm>
            <a:off x="5925365" y="1819697"/>
            <a:ext cx="2020152" cy="345803"/>
          </a:xfrm>
          <a:prstGeom prst="rect">
            <a:avLst/>
          </a:prstGeom>
          <a:solidFill>
            <a:schemeClr val="bg2">
              <a:lumMod val="95000"/>
            </a:schemeClr>
          </a:solidFill>
          <a:ln>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F4375857-02E4-6A47-8CA3-EB20849E4A4B}"/>
              </a:ext>
            </a:extLst>
          </p:cNvPr>
          <p:cNvSpPr/>
          <p:nvPr/>
        </p:nvSpPr>
        <p:spPr>
          <a:xfrm>
            <a:off x="5925365" y="2165926"/>
            <a:ext cx="2020152" cy="345803"/>
          </a:xfrm>
          <a:prstGeom prst="rect">
            <a:avLst/>
          </a:prstGeom>
          <a:solidFill>
            <a:schemeClr val="bg2">
              <a:lumMod val="95000"/>
            </a:schemeClr>
          </a:solidFill>
          <a:ln>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BD208C8-CDE3-3347-846F-FF49D3E03E46}"/>
              </a:ext>
            </a:extLst>
          </p:cNvPr>
          <p:cNvSpPr/>
          <p:nvPr/>
        </p:nvSpPr>
        <p:spPr>
          <a:xfrm>
            <a:off x="5925365" y="2512155"/>
            <a:ext cx="2020152" cy="345803"/>
          </a:xfrm>
          <a:prstGeom prst="rect">
            <a:avLst/>
          </a:prstGeom>
          <a:solidFill>
            <a:schemeClr val="bg2">
              <a:lumMod val="95000"/>
            </a:schemeClr>
          </a:solidFill>
          <a:ln>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5790783-773C-B94C-91CB-4F682574A87E}"/>
              </a:ext>
            </a:extLst>
          </p:cNvPr>
          <p:cNvSpPr/>
          <p:nvPr/>
        </p:nvSpPr>
        <p:spPr>
          <a:xfrm>
            <a:off x="5925365" y="2858384"/>
            <a:ext cx="2020152" cy="345803"/>
          </a:xfrm>
          <a:prstGeom prst="rect">
            <a:avLst/>
          </a:prstGeom>
          <a:solidFill>
            <a:schemeClr val="bg2">
              <a:lumMod val="95000"/>
            </a:schemeClr>
          </a:solidFill>
          <a:ln>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6649C3AC-A3B9-F44B-8CA2-454C749216BD}"/>
              </a:ext>
            </a:extLst>
          </p:cNvPr>
          <p:cNvSpPr txBox="1"/>
          <p:nvPr/>
        </p:nvSpPr>
        <p:spPr>
          <a:xfrm>
            <a:off x="6849084" y="776600"/>
            <a:ext cx="151210" cy="368877"/>
          </a:xfrm>
          <a:prstGeom prst="rect">
            <a:avLst/>
          </a:prstGeom>
          <a:noFill/>
        </p:spPr>
        <p:txBody>
          <a:bodyPr wrap="square" rtlCol="0">
            <a:spAutoFit/>
          </a:bodyPr>
          <a:lstStyle/>
          <a:p>
            <a:endParaRPr lang="en-US" dirty="0">
              <a:solidFill>
                <a:schemeClr val="bg2"/>
              </a:solidFill>
            </a:endParaRPr>
          </a:p>
        </p:txBody>
      </p:sp>
      <p:grpSp>
        <p:nvGrpSpPr>
          <p:cNvPr id="15" name="Group 14">
            <a:extLst>
              <a:ext uri="{FF2B5EF4-FFF2-40B4-BE49-F238E27FC236}">
                <a16:creationId xmlns:a16="http://schemas.microsoft.com/office/drawing/2014/main" id="{6A9E1F0C-1ABF-B740-9956-ACD652141FDC}"/>
              </a:ext>
            </a:extLst>
          </p:cNvPr>
          <p:cNvGrpSpPr/>
          <p:nvPr/>
        </p:nvGrpSpPr>
        <p:grpSpPr>
          <a:xfrm>
            <a:off x="5297102" y="410739"/>
            <a:ext cx="635110" cy="2379254"/>
            <a:chOff x="462799" y="3050759"/>
            <a:chExt cx="635110" cy="2379254"/>
          </a:xfrm>
        </p:grpSpPr>
        <p:sp>
          <p:nvSpPr>
            <p:cNvPr id="8" name="TextBox 7">
              <a:extLst>
                <a:ext uri="{FF2B5EF4-FFF2-40B4-BE49-F238E27FC236}">
                  <a16:creationId xmlns:a16="http://schemas.microsoft.com/office/drawing/2014/main" id="{6F0D9093-1657-B745-B503-DB0978F96767}"/>
                </a:ext>
              </a:extLst>
            </p:cNvPr>
            <p:cNvSpPr txBox="1"/>
            <p:nvPr/>
          </p:nvSpPr>
          <p:spPr>
            <a:xfrm>
              <a:off x="579818" y="3050759"/>
              <a:ext cx="518091" cy="369332"/>
            </a:xfrm>
            <a:prstGeom prst="rect">
              <a:avLst/>
            </a:prstGeom>
            <a:noFill/>
          </p:spPr>
          <p:txBody>
            <a:bodyPr wrap="none" rtlCol="0">
              <a:spAutoFit/>
            </a:bodyPr>
            <a:lstStyle/>
            <a:p>
              <a:r>
                <a:rPr lang="en-US" dirty="0"/>
                <a:t>0x0</a:t>
              </a:r>
            </a:p>
          </p:txBody>
        </p:sp>
        <p:sp>
          <p:nvSpPr>
            <p:cNvPr id="28" name="TextBox 27">
              <a:extLst>
                <a:ext uri="{FF2B5EF4-FFF2-40B4-BE49-F238E27FC236}">
                  <a16:creationId xmlns:a16="http://schemas.microsoft.com/office/drawing/2014/main" id="{6088AA52-4AC0-BA4E-B49C-8D81059618A7}"/>
                </a:ext>
              </a:extLst>
            </p:cNvPr>
            <p:cNvSpPr txBox="1"/>
            <p:nvPr/>
          </p:nvSpPr>
          <p:spPr>
            <a:xfrm>
              <a:off x="579818" y="3410204"/>
              <a:ext cx="518091" cy="369332"/>
            </a:xfrm>
            <a:prstGeom prst="rect">
              <a:avLst/>
            </a:prstGeom>
            <a:noFill/>
          </p:spPr>
          <p:txBody>
            <a:bodyPr wrap="none" rtlCol="0">
              <a:spAutoFit/>
            </a:bodyPr>
            <a:lstStyle/>
            <a:p>
              <a:r>
                <a:rPr lang="en-US" dirty="0"/>
                <a:t>0x8</a:t>
              </a:r>
            </a:p>
          </p:txBody>
        </p:sp>
        <p:sp>
          <p:nvSpPr>
            <p:cNvPr id="30" name="TextBox 29">
              <a:extLst>
                <a:ext uri="{FF2B5EF4-FFF2-40B4-BE49-F238E27FC236}">
                  <a16:creationId xmlns:a16="http://schemas.microsoft.com/office/drawing/2014/main" id="{905D57D3-1C57-FF42-BFA9-811C14EB77B2}"/>
                </a:ext>
              </a:extLst>
            </p:cNvPr>
            <p:cNvSpPr txBox="1"/>
            <p:nvPr/>
          </p:nvSpPr>
          <p:spPr>
            <a:xfrm>
              <a:off x="462799" y="4129095"/>
              <a:ext cx="635110" cy="369332"/>
            </a:xfrm>
            <a:prstGeom prst="rect">
              <a:avLst/>
            </a:prstGeom>
            <a:noFill/>
          </p:spPr>
          <p:txBody>
            <a:bodyPr wrap="none" rtlCol="0">
              <a:spAutoFit/>
            </a:bodyPr>
            <a:lstStyle/>
            <a:p>
              <a:r>
                <a:rPr lang="en-US" dirty="0"/>
                <a:t>0x18</a:t>
              </a:r>
            </a:p>
          </p:txBody>
        </p:sp>
        <p:sp>
          <p:nvSpPr>
            <p:cNvPr id="31" name="TextBox 30">
              <a:extLst>
                <a:ext uri="{FF2B5EF4-FFF2-40B4-BE49-F238E27FC236}">
                  <a16:creationId xmlns:a16="http://schemas.microsoft.com/office/drawing/2014/main" id="{FA4F18B7-0AED-D541-8888-FBDEF09D617B}"/>
                </a:ext>
              </a:extLst>
            </p:cNvPr>
            <p:cNvSpPr txBox="1"/>
            <p:nvPr/>
          </p:nvSpPr>
          <p:spPr>
            <a:xfrm>
              <a:off x="462799" y="3769649"/>
              <a:ext cx="635110" cy="369332"/>
            </a:xfrm>
            <a:prstGeom prst="rect">
              <a:avLst/>
            </a:prstGeom>
            <a:noFill/>
          </p:spPr>
          <p:txBody>
            <a:bodyPr wrap="none" rtlCol="0">
              <a:spAutoFit/>
            </a:bodyPr>
            <a:lstStyle/>
            <a:p>
              <a:r>
                <a:rPr lang="en-US" dirty="0"/>
                <a:t>0x10</a:t>
              </a:r>
            </a:p>
          </p:txBody>
        </p:sp>
        <p:sp>
          <p:nvSpPr>
            <p:cNvPr id="32" name="TextBox 31">
              <a:extLst>
                <a:ext uri="{FF2B5EF4-FFF2-40B4-BE49-F238E27FC236}">
                  <a16:creationId xmlns:a16="http://schemas.microsoft.com/office/drawing/2014/main" id="{ECD173CF-729B-FD45-935E-912869F3F024}"/>
                </a:ext>
              </a:extLst>
            </p:cNvPr>
            <p:cNvSpPr txBox="1"/>
            <p:nvPr/>
          </p:nvSpPr>
          <p:spPr>
            <a:xfrm rot="5400000">
              <a:off x="529832" y="4960654"/>
              <a:ext cx="569387" cy="369332"/>
            </a:xfrm>
            <a:prstGeom prst="rect">
              <a:avLst/>
            </a:prstGeom>
            <a:noFill/>
          </p:spPr>
          <p:txBody>
            <a:bodyPr wrap="none" rtlCol="0">
              <a:spAutoFit/>
            </a:bodyPr>
            <a:lstStyle/>
            <a:p>
              <a:r>
                <a:rPr lang="en-US" dirty="0"/>
                <a:t>… …</a:t>
              </a:r>
            </a:p>
          </p:txBody>
        </p:sp>
      </p:grpSp>
      <p:sp>
        <p:nvSpPr>
          <p:cNvPr id="35" name="TextBox 34">
            <a:extLst>
              <a:ext uri="{FF2B5EF4-FFF2-40B4-BE49-F238E27FC236}">
                <a16:creationId xmlns:a16="http://schemas.microsoft.com/office/drawing/2014/main" id="{5E53230B-C553-9F40-BAC4-1F7A32BEA974}"/>
              </a:ext>
            </a:extLst>
          </p:cNvPr>
          <p:cNvSpPr txBox="1"/>
          <p:nvPr/>
        </p:nvSpPr>
        <p:spPr>
          <a:xfrm>
            <a:off x="3985860" y="116862"/>
            <a:ext cx="1847635" cy="307777"/>
          </a:xfrm>
          <a:prstGeom prst="rect">
            <a:avLst/>
          </a:prstGeom>
          <a:noFill/>
        </p:spPr>
        <p:txBody>
          <a:bodyPr wrap="square">
            <a:spAutoFit/>
          </a:bodyPr>
          <a:lstStyle/>
          <a:p>
            <a:pPr algn="l"/>
            <a:r>
              <a:rPr lang="en-US" sz="1400" b="1" dirty="0">
                <a:solidFill>
                  <a:schemeClr val="accent4">
                    <a:lumMod val="50000"/>
                  </a:schemeClr>
                </a:solidFill>
                <a:latin typeface="Encode Sans Normal Black" charset="0"/>
              </a:rPr>
              <a:t>Hexadecimal Address</a:t>
            </a:r>
            <a:endParaRPr lang="en-US" sz="1000" dirty="0">
              <a:solidFill>
                <a:schemeClr val="accent4">
                  <a:lumMod val="50000"/>
                </a:schemeClr>
              </a:solidFill>
            </a:endParaRPr>
          </a:p>
        </p:txBody>
      </p:sp>
      <p:grpSp>
        <p:nvGrpSpPr>
          <p:cNvPr id="48" name="Group 47">
            <a:extLst>
              <a:ext uri="{FF2B5EF4-FFF2-40B4-BE49-F238E27FC236}">
                <a16:creationId xmlns:a16="http://schemas.microsoft.com/office/drawing/2014/main" id="{0A5FEF93-5026-494A-BD20-B5D9B90A79FC}"/>
              </a:ext>
            </a:extLst>
          </p:cNvPr>
          <p:cNvGrpSpPr/>
          <p:nvPr/>
        </p:nvGrpSpPr>
        <p:grpSpPr>
          <a:xfrm>
            <a:off x="8017602" y="1498961"/>
            <a:ext cx="1190708" cy="1360531"/>
            <a:chOff x="8159558" y="409714"/>
            <a:chExt cx="1190708" cy="1360531"/>
          </a:xfrm>
        </p:grpSpPr>
        <p:sp>
          <p:nvSpPr>
            <p:cNvPr id="36" name="Rectangle 35">
              <a:extLst>
                <a:ext uri="{FF2B5EF4-FFF2-40B4-BE49-F238E27FC236}">
                  <a16:creationId xmlns:a16="http://schemas.microsoft.com/office/drawing/2014/main" id="{02952EE9-6A02-2E4C-BC22-36C6689A7A01}"/>
                </a:ext>
              </a:extLst>
            </p:cNvPr>
            <p:cNvSpPr/>
            <p:nvPr/>
          </p:nvSpPr>
          <p:spPr>
            <a:xfrm>
              <a:off x="8217823" y="791475"/>
              <a:ext cx="1132443" cy="523220"/>
            </a:xfrm>
            <a:prstGeom prst="rect">
              <a:avLst/>
            </a:prstGeom>
            <a:ln>
              <a:noFill/>
            </a:ln>
          </p:spPr>
          <p:txBody>
            <a:bodyPr wrap="square">
              <a:spAutoFit/>
            </a:bodyPr>
            <a:lstStyle/>
            <a:p>
              <a:pPr algn="ctr"/>
              <a:r>
                <a:rPr lang="en-US" sz="1400" dirty="0"/>
                <a:t>sizeof(int)</a:t>
              </a:r>
            </a:p>
            <a:p>
              <a:pPr algn="ctr"/>
              <a:r>
                <a:rPr lang="en-US" sz="1400" dirty="0"/>
                <a:t>4 bytes</a:t>
              </a:r>
            </a:p>
          </p:txBody>
        </p:sp>
        <p:sp>
          <p:nvSpPr>
            <p:cNvPr id="37" name="Right Brace 36">
              <a:extLst>
                <a:ext uri="{FF2B5EF4-FFF2-40B4-BE49-F238E27FC236}">
                  <a16:creationId xmlns:a16="http://schemas.microsoft.com/office/drawing/2014/main" id="{1F4ADD7C-5139-B848-AB90-9DCC818B1513}"/>
                </a:ext>
              </a:extLst>
            </p:cNvPr>
            <p:cNvSpPr/>
            <p:nvPr/>
          </p:nvSpPr>
          <p:spPr>
            <a:xfrm>
              <a:off x="8159558" y="409714"/>
              <a:ext cx="239541" cy="1360531"/>
            </a:xfrm>
            <a:prstGeom prst="rightBrace">
              <a:avLst/>
            </a:prstGeom>
            <a:ln>
              <a:solidFill>
                <a:schemeClr val="accent4">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200" dirty="0"/>
            </a:p>
          </p:txBody>
        </p:sp>
      </p:grpSp>
      <p:sp>
        <p:nvSpPr>
          <p:cNvPr id="39" name="Rectangle 38">
            <a:extLst>
              <a:ext uri="{FF2B5EF4-FFF2-40B4-BE49-F238E27FC236}">
                <a16:creationId xmlns:a16="http://schemas.microsoft.com/office/drawing/2014/main" id="{D79A1034-74F1-DC43-AE69-26870BDE4C24}"/>
              </a:ext>
            </a:extLst>
          </p:cNvPr>
          <p:cNvSpPr/>
          <p:nvPr/>
        </p:nvSpPr>
        <p:spPr>
          <a:xfrm>
            <a:off x="5932213" y="1485061"/>
            <a:ext cx="2020152" cy="1383210"/>
          </a:xfrm>
          <a:prstGeom prst="rect">
            <a:avLst/>
          </a:prstGeom>
          <a:solidFill>
            <a:schemeClr val="accent5">
              <a:lumMod val="90000"/>
              <a:lumOff val="10000"/>
              <a:alpha val="22000"/>
            </a:schemeClr>
          </a:solidFill>
          <a:ln>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a:solidFill>
                  <a:schemeClr val="tx1"/>
                </a:solidFill>
              </a:rPr>
              <a:t>Var1 (5)</a:t>
            </a:r>
            <a:endParaRPr lang="en-US" sz="1400" dirty="0">
              <a:solidFill>
                <a:schemeClr val="tx1"/>
              </a:solidFill>
            </a:endParaRPr>
          </a:p>
        </p:txBody>
      </p:sp>
      <p:sp>
        <p:nvSpPr>
          <p:cNvPr id="41" name="Rectangle 40">
            <a:extLst>
              <a:ext uri="{FF2B5EF4-FFF2-40B4-BE49-F238E27FC236}">
                <a16:creationId xmlns:a16="http://schemas.microsoft.com/office/drawing/2014/main" id="{EB4C1502-B6FD-514F-9C2B-2781A17A00C6}"/>
              </a:ext>
            </a:extLst>
          </p:cNvPr>
          <p:cNvSpPr/>
          <p:nvPr/>
        </p:nvSpPr>
        <p:spPr>
          <a:xfrm>
            <a:off x="5925364" y="3213356"/>
            <a:ext cx="2020152" cy="345803"/>
          </a:xfrm>
          <a:prstGeom prst="rect">
            <a:avLst/>
          </a:prstGeom>
          <a:solidFill>
            <a:schemeClr val="bg2">
              <a:lumMod val="95000"/>
            </a:schemeClr>
          </a:solidFill>
          <a:ln>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E04C09B5-9C95-8447-9B61-D56749A863CD}"/>
              </a:ext>
            </a:extLst>
          </p:cNvPr>
          <p:cNvSpPr/>
          <p:nvPr/>
        </p:nvSpPr>
        <p:spPr>
          <a:xfrm>
            <a:off x="5927733" y="3569248"/>
            <a:ext cx="2020152" cy="345803"/>
          </a:xfrm>
          <a:prstGeom prst="rect">
            <a:avLst/>
          </a:prstGeom>
          <a:solidFill>
            <a:schemeClr val="bg2">
              <a:lumMod val="95000"/>
            </a:schemeClr>
          </a:solidFill>
          <a:ln>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769CA7C0-B3DC-FD45-8D9D-A2AE69ED8E6F}"/>
              </a:ext>
            </a:extLst>
          </p:cNvPr>
          <p:cNvSpPr/>
          <p:nvPr/>
        </p:nvSpPr>
        <p:spPr>
          <a:xfrm>
            <a:off x="5927733" y="3915477"/>
            <a:ext cx="2020152" cy="345803"/>
          </a:xfrm>
          <a:prstGeom prst="rect">
            <a:avLst/>
          </a:prstGeom>
          <a:solidFill>
            <a:schemeClr val="bg2">
              <a:lumMod val="95000"/>
            </a:schemeClr>
          </a:solidFill>
          <a:ln>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3BF4ABBA-DADF-6B48-B662-B1FEE2D56F5F}"/>
              </a:ext>
            </a:extLst>
          </p:cNvPr>
          <p:cNvSpPr/>
          <p:nvPr/>
        </p:nvSpPr>
        <p:spPr>
          <a:xfrm>
            <a:off x="5927732" y="4270449"/>
            <a:ext cx="2020152" cy="345803"/>
          </a:xfrm>
          <a:prstGeom prst="rect">
            <a:avLst/>
          </a:prstGeom>
          <a:solidFill>
            <a:schemeClr val="bg2">
              <a:lumMod val="95000"/>
            </a:schemeClr>
          </a:solidFill>
          <a:ln>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6" name="Group 45">
            <a:extLst>
              <a:ext uri="{FF2B5EF4-FFF2-40B4-BE49-F238E27FC236}">
                <a16:creationId xmlns:a16="http://schemas.microsoft.com/office/drawing/2014/main" id="{53CD348A-A093-6A44-84CC-4BF0F1C9BD19}"/>
              </a:ext>
            </a:extLst>
          </p:cNvPr>
          <p:cNvGrpSpPr/>
          <p:nvPr/>
        </p:nvGrpSpPr>
        <p:grpSpPr>
          <a:xfrm>
            <a:off x="155446" y="3281655"/>
            <a:ext cx="5487253" cy="3459483"/>
            <a:chOff x="155446" y="3281655"/>
            <a:chExt cx="5487253" cy="3459483"/>
          </a:xfrm>
        </p:grpSpPr>
        <p:pic>
          <p:nvPicPr>
            <p:cNvPr id="40" name="Picture 39">
              <a:extLst>
                <a:ext uri="{FF2B5EF4-FFF2-40B4-BE49-F238E27FC236}">
                  <a16:creationId xmlns:a16="http://schemas.microsoft.com/office/drawing/2014/main" id="{7DD98074-EC84-CE4A-B56F-BD40DBB03BF2}"/>
                </a:ext>
              </a:extLst>
            </p:cNvPr>
            <p:cNvPicPr>
              <a:picLocks noChangeAspect="1"/>
            </p:cNvPicPr>
            <p:nvPr/>
          </p:nvPicPr>
          <p:blipFill>
            <a:blip r:embed="rId3"/>
            <a:stretch>
              <a:fillRect/>
            </a:stretch>
          </p:blipFill>
          <p:spPr>
            <a:xfrm>
              <a:off x="155446" y="3281655"/>
              <a:ext cx="5487253" cy="2968225"/>
            </a:xfrm>
            <a:prstGeom prst="rect">
              <a:avLst/>
            </a:prstGeom>
            <a:ln>
              <a:noFill/>
            </a:ln>
            <a:effectLst>
              <a:outerShdw blurRad="292100" dist="139700" dir="2700000" algn="tl" rotWithShape="0">
                <a:srgbClr val="333333">
                  <a:alpha val="65000"/>
                </a:srgbClr>
              </a:outerShdw>
            </a:effectLst>
          </p:spPr>
        </p:pic>
        <p:sp>
          <p:nvSpPr>
            <p:cNvPr id="47" name="TextBox 46">
              <a:extLst>
                <a:ext uri="{FF2B5EF4-FFF2-40B4-BE49-F238E27FC236}">
                  <a16:creationId xmlns:a16="http://schemas.microsoft.com/office/drawing/2014/main" id="{47622C75-64A5-0340-9648-E2F2430A7369}"/>
                </a:ext>
              </a:extLst>
            </p:cNvPr>
            <p:cNvSpPr txBox="1"/>
            <p:nvPr/>
          </p:nvSpPr>
          <p:spPr>
            <a:xfrm>
              <a:off x="4125199" y="6371806"/>
              <a:ext cx="1149867" cy="369332"/>
            </a:xfrm>
            <a:prstGeom prst="rect">
              <a:avLst/>
            </a:prstGeom>
            <a:noFill/>
          </p:spPr>
          <p:txBody>
            <a:bodyPr wrap="none" rtlCol="0">
              <a:spAutoFit/>
            </a:bodyPr>
            <a:lstStyle/>
            <a:p>
              <a:r>
                <a:rPr lang="en-US" dirty="0"/>
                <a:t>Code </a:t>
              </a:r>
              <a:r>
                <a:rPr lang="en-US" dirty="0">
                  <a:hlinkClick r:id="rId4"/>
                </a:rPr>
                <a:t>here</a:t>
              </a:r>
              <a:endParaRPr lang="en-US" dirty="0"/>
            </a:p>
          </p:txBody>
        </p:sp>
      </p:grpSp>
      <p:grpSp>
        <p:nvGrpSpPr>
          <p:cNvPr id="50" name="Group 49">
            <a:extLst>
              <a:ext uri="{FF2B5EF4-FFF2-40B4-BE49-F238E27FC236}">
                <a16:creationId xmlns:a16="http://schemas.microsoft.com/office/drawing/2014/main" id="{D43C0DE8-2194-EB40-92B2-F158F0439AE6}"/>
              </a:ext>
            </a:extLst>
          </p:cNvPr>
          <p:cNvGrpSpPr/>
          <p:nvPr/>
        </p:nvGrpSpPr>
        <p:grpSpPr>
          <a:xfrm>
            <a:off x="8075867" y="3228605"/>
            <a:ext cx="1173958" cy="2790319"/>
            <a:chOff x="8159558" y="409714"/>
            <a:chExt cx="1173958" cy="1360531"/>
          </a:xfrm>
        </p:grpSpPr>
        <p:sp>
          <p:nvSpPr>
            <p:cNvPr id="51" name="Rectangle 50">
              <a:extLst>
                <a:ext uri="{FF2B5EF4-FFF2-40B4-BE49-F238E27FC236}">
                  <a16:creationId xmlns:a16="http://schemas.microsoft.com/office/drawing/2014/main" id="{70E68A89-6E5E-4047-8560-B799FE4E4B35}"/>
                </a:ext>
              </a:extLst>
            </p:cNvPr>
            <p:cNvSpPr/>
            <p:nvPr/>
          </p:nvSpPr>
          <p:spPr>
            <a:xfrm>
              <a:off x="8201073" y="934187"/>
              <a:ext cx="1132443" cy="255117"/>
            </a:xfrm>
            <a:prstGeom prst="rect">
              <a:avLst/>
            </a:prstGeom>
            <a:ln>
              <a:noFill/>
            </a:ln>
          </p:spPr>
          <p:txBody>
            <a:bodyPr wrap="square">
              <a:spAutoFit/>
            </a:bodyPr>
            <a:lstStyle/>
            <a:p>
              <a:pPr algn="ctr"/>
              <a:r>
                <a:rPr lang="en-US" sz="1400" dirty="0"/>
                <a:t>sizeof(int*)</a:t>
              </a:r>
            </a:p>
            <a:p>
              <a:pPr algn="ctr"/>
              <a:r>
                <a:rPr lang="en-US" sz="1400" dirty="0"/>
                <a:t>8 bytes</a:t>
              </a:r>
            </a:p>
          </p:txBody>
        </p:sp>
        <p:sp>
          <p:nvSpPr>
            <p:cNvPr id="52" name="Right Brace 51">
              <a:extLst>
                <a:ext uri="{FF2B5EF4-FFF2-40B4-BE49-F238E27FC236}">
                  <a16:creationId xmlns:a16="http://schemas.microsoft.com/office/drawing/2014/main" id="{4E28F156-397A-8E44-A872-2A7081DF44C1}"/>
                </a:ext>
              </a:extLst>
            </p:cNvPr>
            <p:cNvSpPr/>
            <p:nvPr/>
          </p:nvSpPr>
          <p:spPr>
            <a:xfrm>
              <a:off x="8159558" y="409714"/>
              <a:ext cx="239541" cy="1360531"/>
            </a:xfrm>
            <a:prstGeom prst="rightBrace">
              <a:avLst/>
            </a:prstGeom>
            <a:ln>
              <a:solidFill>
                <a:schemeClr val="accent4">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200" dirty="0"/>
            </a:p>
          </p:txBody>
        </p:sp>
      </p:grpSp>
      <p:sp>
        <p:nvSpPr>
          <p:cNvPr id="62" name="Rectangle 61">
            <a:extLst>
              <a:ext uri="{FF2B5EF4-FFF2-40B4-BE49-F238E27FC236}">
                <a16:creationId xmlns:a16="http://schemas.microsoft.com/office/drawing/2014/main" id="{5B577CDF-ABF7-C948-BE4D-AF205C4E3A42}"/>
              </a:ext>
            </a:extLst>
          </p:cNvPr>
          <p:cNvSpPr/>
          <p:nvPr/>
        </p:nvSpPr>
        <p:spPr>
          <a:xfrm>
            <a:off x="5922996" y="4616028"/>
            <a:ext cx="2020152" cy="345803"/>
          </a:xfrm>
          <a:prstGeom prst="rect">
            <a:avLst/>
          </a:prstGeom>
          <a:solidFill>
            <a:schemeClr val="bg2">
              <a:lumMod val="95000"/>
            </a:schemeClr>
          </a:solidFill>
          <a:ln>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F8409D87-2072-D14F-A9F7-BB002E008A23}"/>
              </a:ext>
            </a:extLst>
          </p:cNvPr>
          <p:cNvSpPr/>
          <p:nvPr/>
        </p:nvSpPr>
        <p:spPr>
          <a:xfrm>
            <a:off x="5925365" y="4971920"/>
            <a:ext cx="2020152" cy="345803"/>
          </a:xfrm>
          <a:prstGeom prst="rect">
            <a:avLst/>
          </a:prstGeom>
          <a:solidFill>
            <a:schemeClr val="bg2">
              <a:lumMod val="95000"/>
            </a:schemeClr>
          </a:solidFill>
          <a:ln>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DEA706E2-4EBE-9849-BCA3-91699D70B25E}"/>
              </a:ext>
            </a:extLst>
          </p:cNvPr>
          <p:cNvSpPr/>
          <p:nvPr/>
        </p:nvSpPr>
        <p:spPr>
          <a:xfrm>
            <a:off x="5925365" y="5318149"/>
            <a:ext cx="2020152" cy="345803"/>
          </a:xfrm>
          <a:prstGeom prst="rect">
            <a:avLst/>
          </a:prstGeom>
          <a:solidFill>
            <a:schemeClr val="bg2">
              <a:lumMod val="95000"/>
            </a:schemeClr>
          </a:solidFill>
          <a:ln>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4AE9DE9A-D6BD-3E45-B2E8-0FA683892570}"/>
              </a:ext>
            </a:extLst>
          </p:cNvPr>
          <p:cNvSpPr/>
          <p:nvPr/>
        </p:nvSpPr>
        <p:spPr>
          <a:xfrm>
            <a:off x="5925364" y="5673121"/>
            <a:ext cx="2020152" cy="345803"/>
          </a:xfrm>
          <a:prstGeom prst="rect">
            <a:avLst/>
          </a:prstGeom>
          <a:solidFill>
            <a:schemeClr val="bg2">
              <a:lumMod val="95000"/>
            </a:schemeClr>
          </a:solidFill>
          <a:ln>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8BD7EB1C-AE90-EF48-9F8D-2860636C2398}"/>
              </a:ext>
            </a:extLst>
          </p:cNvPr>
          <p:cNvSpPr/>
          <p:nvPr/>
        </p:nvSpPr>
        <p:spPr>
          <a:xfrm>
            <a:off x="5940288" y="3212706"/>
            <a:ext cx="2020152" cy="2806218"/>
          </a:xfrm>
          <a:prstGeom prst="rect">
            <a:avLst/>
          </a:prstGeom>
          <a:solidFill>
            <a:srgbClr val="92D050">
              <a:alpha val="22000"/>
            </a:srgbClr>
          </a:solidFill>
          <a:ln>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a:solidFill>
                  <a:schemeClr val="tx1"/>
                </a:solidFill>
              </a:rPr>
              <a:t>ptr (0x18)</a:t>
            </a:r>
            <a:endParaRPr lang="en-US" sz="1400" dirty="0">
              <a:solidFill>
                <a:schemeClr val="tx1"/>
              </a:solidFill>
            </a:endParaRPr>
          </a:p>
        </p:txBody>
      </p:sp>
    </p:spTree>
    <p:extLst>
      <p:ext uri="{BB962C8B-B14F-4D97-AF65-F5344CB8AC3E}">
        <p14:creationId xmlns:p14="http://schemas.microsoft.com/office/powerpoint/2010/main" val="2512220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45"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9F561C8-87FA-8448-82AC-376751FCB649}"/>
              </a:ext>
            </a:extLst>
          </p:cNvPr>
          <p:cNvSpPr>
            <a:spLocks noGrp="1"/>
          </p:cNvSpPr>
          <p:nvPr>
            <p:ph type="title"/>
          </p:nvPr>
        </p:nvSpPr>
        <p:spPr/>
        <p:txBody>
          <a:bodyPr/>
          <a:lstStyle/>
          <a:p>
            <a:r>
              <a:rPr lang="en-US" dirty="0"/>
              <a:t>Pointer</a:t>
            </a:r>
          </a:p>
        </p:txBody>
      </p:sp>
      <p:pic>
        <p:nvPicPr>
          <p:cNvPr id="4" name="Picture 3">
            <a:extLst>
              <a:ext uri="{FF2B5EF4-FFF2-40B4-BE49-F238E27FC236}">
                <a16:creationId xmlns:a16="http://schemas.microsoft.com/office/drawing/2014/main" id="{C2A93B5C-6745-1346-8F8E-395E103987A6}"/>
              </a:ext>
            </a:extLst>
          </p:cNvPr>
          <p:cNvPicPr>
            <a:picLocks noChangeAspect="1"/>
          </p:cNvPicPr>
          <p:nvPr/>
        </p:nvPicPr>
        <p:blipFill>
          <a:blip r:embed="rId2"/>
          <a:stretch>
            <a:fillRect/>
          </a:stretch>
        </p:blipFill>
        <p:spPr>
          <a:xfrm>
            <a:off x="1022799" y="1592946"/>
            <a:ext cx="4188394" cy="4980967"/>
          </a:xfrm>
          <a:prstGeom prst="rect">
            <a:avLst/>
          </a:prstGeom>
          <a:ln>
            <a:noFill/>
          </a:ln>
          <a:effectLst>
            <a:outerShdw blurRad="292100" dist="139700" dir="2700000" algn="tl" rotWithShape="0">
              <a:srgbClr val="333333">
                <a:alpha val="65000"/>
              </a:srgbClr>
            </a:outerShdw>
          </a:effectLst>
        </p:spPr>
      </p:pic>
      <p:sp>
        <p:nvSpPr>
          <p:cNvPr id="5" name="TextBox 4">
            <a:extLst>
              <a:ext uri="{FF2B5EF4-FFF2-40B4-BE49-F238E27FC236}">
                <a16:creationId xmlns:a16="http://schemas.microsoft.com/office/drawing/2014/main" id="{7F1A8B46-9908-B741-ABF6-659302F9A65B}"/>
              </a:ext>
            </a:extLst>
          </p:cNvPr>
          <p:cNvSpPr txBox="1"/>
          <p:nvPr/>
        </p:nvSpPr>
        <p:spPr>
          <a:xfrm>
            <a:off x="6667130" y="4465468"/>
            <a:ext cx="1149867" cy="369332"/>
          </a:xfrm>
          <a:prstGeom prst="rect">
            <a:avLst/>
          </a:prstGeom>
          <a:noFill/>
        </p:spPr>
        <p:txBody>
          <a:bodyPr wrap="none" rtlCol="0">
            <a:spAutoFit/>
          </a:bodyPr>
          <a:lstStyle/>
          <a:p>
            <a:r>
              <a:rPr lang="en-US" dirty="0"/>
              <a:t>Code </a:t>
            </a:r>
            <a:r>
              <a:rPr lang="en-US" dirty="0">
                <a:hlinkClick r:id="rId3"/>
              </a:rPr>
              <a:t>here</a:t>
            </a:r>
            <a:endParaRPr lang="en-US" dirty="0"/>
          </a:p>
        </p:txBody>
      </p:sp>
    </p:spTree>
    <p:extLst>
      <p:ext uri="{BB962C8B-B14F-4D97-AF65-F5344CB8AC3E}">
        <p14:creationId xmlns:p14="http://schemas.microsoft.com/office/powerpoint/2010/main" val="384732154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 name="Picture 48">
            <a:extLst>
              <a:ext uri="{FF2B5EF4-FFF2-40B4-BE49-F238E27FC236}">
                <a16:creationId xmlns:a16="http://schemas.microsoft.com/office/drawing/2014/main" id="{7196E301-A4E7-1649-B057-AD0783944757}"/>
              </a:ext>
            </a:extLst>
          </p:cNvPr>
          <p:cNvPicPr>
            <a:picLocks noChangeAspect="1"/>
          </p:cNvPicPr>
          <p:nvPr/>
        </p:nvPicPr>
        <p:blipFill>
          <a:blip r:embed="rId2"/>
          <a:stretch>
            <a:fillRect/>
          </a:stretch>
        </p:blipFill>
        <p:spPr>
          <a:xfrm>
            <a:off x="6172200" y="4707155"/>
            <a:ext cx="2971800" cy="2171700"/>
          </a:xfrm>
          <a:prstGeom prst="rect">
            <a:avLst/>
          </a:prstGeom>
        </p:spPr>
      </p:pic>
      <p:sp>
        <p:nvSpPr>
          <p:cNvPr id="3" name="Title 2">
            <a:extLst>
              <a:ext uri="{FF2B5EF4-FFF2-40B4-BE49-F238E27FC236}">
                <a16:creationId xmlns:a16="http://schemas.microsoft.com/office/drawing/2014/main" id="{97460FEF-365C-E147-9D5D-8F28EC1D651A}"/>
              </a:ext>
            </a:extLst>
          </p:cNvPr>
          <p:cNvSpPr>
            <a:spLocks noGrp="1"/>
          </p:cNvSpPr>
          <p:nvPr>
            <p:ph type="title"/>
          </p:nvPr>
        </p:nvSpPr>
        <p:spPr/>
        <p:txBody>
          <a:bodyPr/>
          <a:lstStyle/>
          <a:p>
            <a:r>
              <a:rPr lang="en-US" dirty="0"/>
              <a:t>Reference</a:t>
            </a:r>
          </a:p>
        </p:txBody>
      </p:sp>
      <p:sp>
        <p:nvSpPr>
          <p:cNvPr id="4" name="Rectangle 3">
            <a:extLst>
              <a:ext uri="{FF2B5EF4-FFF2-40B4-BE49-F238E27FC236}">
                <a16:creationId xmlns:a16="http://schemas.microsoft.com/office/drawing/2014/main" id="{3FF8A3CB-E645-9B41-8DB6-B7A3B6DBDB99}"/>
              </a:ext>
            </a:extLst>
          </p:cNvPr>
          <p:cNvSpPr/>
          <p:nvPr/>
        </p:nvSpPr>
        <p:spPr>
          <a:xfrm>
            <a:off x="6577709" y="539060"/>
            <a:ext cx="2020152" cy="345803"/>
          </a:xfrm>
          <a:prstGeom prst="rect">
            <a:avLst/>
          </a:prstGeom>
          <a:solidFill>
            <a:schemeClr val="bg2">
              <a:lumMod val="95000"/>
            </a:schemeClr>
          </a:solidFill>
          <a:ln>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accent4">
                    <a:lumMod val="50000"/>
                  </a:schemeClr>
                </a:solidFill>
              </a:rPr>
              <a:t>1 byte (8 bits)</a:t>
            </a:r>
          </a:p>
        </p:txBody>
      </p:sp>
      <p:sp>
        <p:nvSpPr>
          <p:cNvPr id="5" name="Rectangle 4">
            <a:extLst>
              <a:ext uri="{FF2B5EF4-FFF2-40B4-BE49-F238E27FC236}">
                <a16:creationId xmlns:a16="http://schemas.microsoft.com/office/drawing/2014/main" id="{440A6ECB-9933-F247-A917-3A63FAF27803}"/>
              </a:ext>
            </a:extLst>
          </p:cNvPr>
          <p:cNvSpPr/>
          <p:nvPr/>
        </p:nvSpPr>
        <p:spPr>
          <a:xfrm>
            <a:off x="6577709" y="885289"/>
            <a:ext cx="2020152" cy="345803"/>
          </a:xfrm>
          <a:prstGeom prst="rect">
            <a:avLst/>
          </a:prstGeom>
          <a:solidFill>
            <a:schemeClr val="bg2">
              <a:lumMod val="95000"/>
            </a:schemeClr>
          </a:solidFill>
          <a:ln>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4AE097A6-2F81-F641-B44B-995EF25323B9}"/>
              </a:ext>
            </a:extLst>
          </p:cNvPr>
          <p:cNvSpPr/>
          <p:nvPr/>
        </p:nvSpPr>
        <p:spPr>
          <a:xfrm>
            <a:off x="6577709" y="1231518"/>
            <a:ext cx="2020152" cy="345803"/>
          </a:xfrm>
          <a:prstGeom prst="rect">
            <a:avLst/>
          </a:prstGeom>
          <a:solidFill>
            <a:schemeClr val="bg2">
              <a:lumMod val="95000"/>
            </a:schemeClr>
          </a:solidFill>
          <a:ln>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45A6C59E-5B07-2A47-A98C-C1EA47CA3F32}"/>
              </a:ext>
            </a:extLst>
          </p:cNvPr>
          <p:cNvSpPr/>
          <p:nvPr/>
        </p:nvSpPr>
        <p:spPr>
          <a:xfrm>
            <a:off x="6577709" y="1577747"/>
            <a:ext cx="2020152" cy="345803"/>
          </a:xfrm>
          <a:prstGeom prst="rect">
            <a:avLst/>
          </a:prstGeom>
          <a:solidFill>
            <a:schemeClr val="bg2">
              <a:lumMod val="95000"/>
            </a:schemeClr>
          </a:solidFill>
          <a:ln>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C2182A9-674C-8E43-99F2-7C7B295D0C74}"/>
              </a:ext>
            </a:extLst>
          </p:cNvPr>
          <p:cNvSpPr/>
          <p:nvPr/>
        </p:nvSpPr>
        <p:spPr>
          <a:xfrm>
            <a:off x="6577709" y="1926195"/>
            <a:ext cx="2020152" cy="345803"/>
          </a:xfrm>
          <a:prstGeom prst="rect">
            <a:avLst/>
          </a:prstGeom>
          <a:solidFill>
            <a:schemeClr val="bg2">
              <a:lumMod val="95000"/>
            </a:schemeClr>
          </a:solidFill>
          <a:ln>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F4375857-02E4-6A47-8CA3-EB20849E4A4B}"/>
              </a:ext>
            </a:extLst>
          </p:cNvPr>
          <p:cNvSpPr/>
          <p:nvPr/>
        </p:nvSpPr>
        <p:spPr>
          <a:xfrm>
            <a:off x="6577709" y="2272424"/>
            <a:ext cx="2020152" cy="345803"/>
          </a:xfrm>
          <a:prstGeom prst="rect">
            <a:avLst/>
          </a:prstGeom>
          <a:solidFill>
            <a:schemeClr val="bg2">
              <a:lumMod val="95000"/>
            </a:schemeClr>
          </a:solidFill>
          <a:ln>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BD208C8-CDE3-3347-846F-FF49D3E03E46}"/>
              </a:ext>
            </a:extLst>
          </p:cNvPr>
          <p:cNvSpPr/>
          <p:nvPr/>
        </p:nvSpPr>
        <p:spPr>
          <a:xfrm>
            <a:off x="6577709" y="2618653"/>
            <a:ext cx="2020152" cy="345803"/>
          </a:xfrm>
          <a:prstGeom prst="rect">
            <a:avLst/>
          </a:prstGeom>
          <a:solidFill>
            <a:schemeClr val="bg2">
              <a:lumMod val="95000"/>
            </a:schemeClr>
          </a:solidFill>
          <a:ln>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5790783-773C-B94C-91CB-4F682574A87E}"/>
              </a:ext>
            </a:extLst>
          </p:cNvPr>
          <p:cNvSpPr/>
          <p:nvPr/>
        </p:nvSpPr>
        <p:spPr>
          <a:xfrm>
            <a:off x="6577709" y="2964882"/>
            <a:ext cx="2020152" cy="345803"/>
          </a:xfrm>
          <a:prstGeom prst="rect">
            <a:avLst/>
          </a:prstGeom>
          <a:solidFill>
            <a:schemeClr val="bg2">
              <a:lumMod val="95000"/>
            </a:schemeClr>
          </a:solidFill>
          <a:ln>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6649C3AC-A3B9-F44B-8CA2-454C749216BD}"/>
              </a:ext>
            </a:extLst>
          </p:cNvPr>
          <p:cNvSpPr txBox="1"/>
          <p:nvPr/>
        </p:nvSpPr>
        <p:spPr>
          <a:xfrm>
            <a:off x="7501428" y="883098"/>
            <a:ext cx="151210" cy="368877"/>
          </a:xfrm>
          <a:prstGeom prst="rect">
            <a:avLst/>
          </a:prstGeom>
          <a:noFill/>
        </p:spPr>
        <p:txBody>
          <a:bodyPr wrap="square" rtlCol="0">
            <a:spAutoFit/>
          </a:bodyPr>
          <a:lstStyle/>
          <a:p>
            <a:endParaRPr lang="en-US" dirty="0">
              <a:solidFill>
                <a:schemeClr val="bg2"/>
              </a:solidFill>
            </a:endParaRPr>
          </a:p>
        </p:txBody>
      </p:sp>
      <p:grpSp>
        <p:nvGrpSpPr>
          <p:cNvPr id="15" name="Group 14">
            <a:extLst>
              <a:ext uri="{FF2B5EF4-FFF2-40B4-BE49-F238E27FC236}">
                <a16:creationId xmlns:a16="http://schemas.microsoft.com/office/drawing/2014/main" id="{6A9E1F0C-1ABF-B740-9956-ACD652141FDC}"/>
              </a:ext>
            </a:extLst>
          </p:cNvPr>
          <p:cNvGrpSpPr/>
          <p:nvPr/>
        </p:nvGrpSpPr>
        <p:grpSpPr>
          <a:xfrm>
            <a:off x="5949446" y="517237"/>
            <a:ext cx="635110" cy="2379254"/>
            <a:chOff x="462799" y="3050759"/>
            <a:chExt cx="635110" cy="2379254"/>
          </a:xfrm>
        </p:grpSpPr>
        <p:sp>
          <p:nvSpPr>
            <p:cNvPr id="8" name="TextBox 7">
              <a:extLst>
                <a:ext uri="{FF2B5EF4-FFF2-40B4-BE49-F238E27FC236}">
                  <a16:creationId xmlns:a16="http://schemas.microsoft.com/office/drawing/2014/main" id="{6F0D9093-1657-B745-B503-DB0978F96767}"/>
                </a:ext>
              </a:extLst>
            </p:cNvPr>
            <p:cNvSpPr txBox="1"/>
            <p:nvPr/>
          </p:nvSpPr>
          <p:spPr>
            <a:xfrm>
              <a:off x="579818" y="3050759"/>
              <a:ext cx="518091" cy="369332"/>
            </a:xfrm>
            <a:prstGeom prst="rect">
              <a:avLst/>
            </a:prstGeom>
            <a:noFill/>
          </p:spPr>
          <p:txBody>
            <a:bodyPr wrap="none" rtlCol="0">
              <a:spAutoFit/>
            </a:bodyPr>
            <a:lstStyle/>
            <a:p>
              <a:r>
                <a:rPr lang="en-US" dirty="0"/>
                <a:t>0x0</a:t>
              </a:r>
            </a:p>
          </p:txBody>
        </p:sp>
        <p:sp>
          <p:nvSpPr>
            <p:cNvPr id="28" name="TextBox 27">
              <a:extLst>
                <a:ext uri="{FF2B5EF4-FFF2-40B4-BE49-F238E27FC236}">
                  <a16:creationId xmlns:a16="http://schemas.microsoft.com/office/drawing/2014/main" id="{6088AA52-4AC0-BA4E-B49C-8D81059618A7}"/>
                </a:ext>
              </a:extLst>
            </p:cNvPr>
            <p:cNvSpPr txBox="1"/>
            <p:nvPr/>
          </p:nvSpPr>
          <p:spPr>
            <a:xfrm>
              <a:off x="579818" y="3410204"/>
              <a:ext cx="518091" cy="369332"/>
            </a:xfrm>
            <a:prstGeom prst="rect">
              <a:avLst/>
            </a:prstGeom>
            <a:noFill/>
          </p:spPr>
          <p:txBody>
            <a:bodyPr wrap="none" rtlCol="0">
              <a:spAutoFit/>
            </a:bodyPr>
            <a:lstStyle/>
            <a:p>
              <a:r>
                <a:rPr lang="en-US" dirty="0"/>
                <a:t>0x8</a:t>
              </a:r>
            </a:p>
          </p:txBody>
        </p:sp>
        <p:sp>
          <p:nvSpPr>
            <p:cNvPr id="30" name="TextBox 29">
              <a:extLst>
                <a:ext uri="{FF2B5EF4-FFF2-40B4-BE49-F238E27FC236}">
                  <a16:creationId xmlns:a16="http://schemas.microsoft.com/office/drawing/2014/main" id="{905D57D3-1C57-FF42-BFA9-811C14EB77B2}"/>
                </a:ext>
              </a:extLst>
            </p:cNvPr>
            <p:cNvSpPr txBox="1"/>
            <p:nvPr/>
          </p:nvSpPr>
          <p:spPr>
            <a:xfrm>
              <a:off x="462799" y="4129095"/>
              <a:ext cx="635110" cy="369332"/>
            </a:xfrm>
            <a:prstGeom prst="rect">
              <a:avLst/>
            </a:prstGeom>
            <a:noFill/>
          </p:spPr>
          <p:txBody>
            <a:bodyPr wrap="none" rtlCol="0">
              <a:spAutoFit/>
            </a:bodyPr>
            <a:lstStyle/>
            <a:p>
              <a:r>
                <a:rPr lang="en-US" dirty="0"/>
                <a:t>0x18</a:t>
              </a:r>
            </a:p>
          </p:txBody>
        </p:sp>
        <p:sp>
          <p:nvSpPr>
            <p:cNvPr id="31" name="TextBox 30">
              <a:extLst>
                <a:ext uri="{FF2B5EF4-FFF2-40B4-BE49-F238E27FC236}">
                  <a16:creationId xmlns:a16="http://schemas.microsoft.com/office/drawing/2014/main" id="{FA4F18B7-0AED-D541-8888-FBDEF09D617B}"/>
                </a:ext>
              </a:extLst>
            </p:cNvPr>
            <p:cNvSpPr txBox="1"/>
            <p:nvPr/>
          </p:nvSpPr>
          <p:spPr>
            <a:xfrm>
              <a:off x="462799" y="3769649"/>
              <a:ext cx="635110" cy="369332"/>
            </a:xfrm>
            <a:prstGeom prst="rect">
              <a:avLst/>
            </a:prstGeom>
            <a:noFill/>
          </p:spPr>
          <p:txBody>
            <a:bodyPr wrap="none" rtlCol="0">
              <a:spAutoFit/>
            </a:bodyPr>
            <a:lstStyle/>
            <a:p>
              <a:r>
                <a:rPr lang="en-US" dirty="0"/>
                <a:t>0x10</a:t>
              </a:r>
            </a:p>
          </p:txBody>
        </p:sp>
        <p:sp>
          <p:nvSpPr>
            <p:cNvPr id="32" name="TextBox 31">
              <a:extLst>
                <a:ext uri="{FF2B5EF4-FFF2-40B4-BE49-F238E27FC236}">
                  <a16:creationId xmlns:a16="http://schemas.microsoft.com/office/drawing/2014/main" id="{ECD173CF-729B-FD45-935E-912869F3F024}"/>
                </a:ext>
              </a:extLst>
            </p:cNvPr>
            <p:cNvSpPr txBox="1"/>
            <p:nvPr/>
          </p:nvSpPr>
          <p:spPr>
            <a:xfrm rot="5400000">
              <a:off x="529832" y="4960654"/>
              <a:ext cx="569387" cy="369332"/>
            </a:xfrm>
            <a:prstGeom prst="rect">
              <a:avLst/>
            </a:prstGeom>
            <a:noFill/>
          </p:spPr>
          <p:txBody>
            <a:bodyPr wrap="none" rtlCol="0">
              <a:spAutoFit/>
            </a:bodyPr>
            <a:lstStyle/>
            <a:p>
              <a:r>
                <a:rPr lang="en-US" dirty="0"/>
                <a:t>… …</a:t>
              </a:r>
            </a:p>
          </p:txBody>
        </p:sp>
      </p:grpSp>
      <p:sp>
        <p:nvSpPr>
          <p:cNvPr id="35" name="TextBox 34">
            <a:extLst>
              <a:ext uri="{FF2B5EF4-FFF2-40B4-BE49-F238E27FC236}">
                <a16:creationId xmlns:a16="http://schemas.microsoft.com/office/drawing/2014/main" id="{5E53230B-C553-9F40-BAC4-1F7A32BEA974}"/>
              </a:ext>
            </a:extLst>
          </p:cNvPr>
          <p:cNvSpPr txBox="1"/>
          <p:nvPr/>
        </p:nvSpPr>
        <p:spPr>
          <a:xfrm>
            <a:off x="4638204" y="223360"/>
            <a:ext cx="1847635" cy="307777"/>
          </a:xfrm>
          <a:prstGeom prst="rect">
            <a:avLst/>
          </a:prstGeom>
          <a:noFill/>
        </p:spPr>
        <p:txBody>
          <a:bodyPr wrap="square">
            <a:spAutoFit/>
          </a:bodyPr>
          <a:lstStyle/>
          <a:p>
            <a:pPr algn="l"/>
            <a:r>
              <a:rPr lang="en-US" sz="1400" b="1" dirty="0">
                <a:solidFill>
                  <a:schemeClr val="accent4">
                    <a:lumMod val="50000"/>
                  </a:schemeClr>
                </a:solidFill>
                <a:latin typeface="Encode Sans Normal Black" charset="0"/>
              </a:rPr>
              <a:t>Hexadecimal Address</a:t>
            </a:r>
            <a:endParaRPr lang="en-US" sz="1000" dirty="0">
              <a:solidFill>
                <a:schemeClr val="accent4">
                  <a:lumMod val="50000"/>
                </a:schemeClr>
              </a:solidFill>
            </a:endParaRPr>
          </a:p>
        </p:txBody>
      </p:sp>
      <p:sp>
        <p:nvSpPr>
          <p:cNvPr id="41" name="Rectangle 40">
            <a:extLst>
              <a:ext uri="{FF2B5EF4-FFF2-40B4-BE49-F238E27FC236}">
                <a16:creationId xmlns:a16="http://schemas.microsoft.com/office/drawing/2014/main" id="{EB4C1502-B6FD-514F-9C2B-2781A17A00C6}"/>
              </a:ext>
            </a:extLst>
          </p:cNvPr>
          <p:cNvSpPr/>
          <p:nvPr/>
        </p:nvSpPr>
        <p:spPr>
          <a:xfrm>
            <a:off x="6577708" y="3319854"/>
            <a:ext cx="2020152" cy="345803"/>
          </a:xfrm>
          <a:prstGeom prst="rect">
            <a:avLst/>
          </a:prstGeom>
          <a:solidFill>
            <a:schemeClr val="bg2">
              <a:lumMod val="95000"/>
            </a:schemeClr>
          </a:solidFill>
          <a:ln>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E04C09B5-9C95-8447-9B61-D56749A863CD}"/>
              </a:ext>
            </a:extLst>
          </p:cNvPr>
          <p:cNvSpPr/>
          <p:nvPr/>
        </p:nvSpPr>
        <p:spPr>
          <a:xfrm>
            <a:off x="6580077" y="3675746"/>
            <a:ext cx="2020152" cy="345803"/>
          </a:xfrm>
          <a:prstGeom prst="rect">
            <a:avLst/>
          </a:prstGeom>
          <a:solidFill>
            <a:schemeClr val="bg2">
              <a:lumMod val="95000"/>
            </a:schemeClr>
          </a:solidFill>
          <a:ln>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769CA7C0-B3DC-FD45-8D9D-A2AE69ED8E6F}"/>
              </a:ext>
            </a:extLst>
          </p:cNvPr>
          <p:cNvSpPr/>
          <p:nvPr/>
        </p:nvSpPr>
        <p:spPr>
          <a:xfrm>
            <a:off x="6580077" y="4021975"/>
            <a:ext cx="2020152" cy="345803"/>
          </a:xfrm>
          <a:prstGeom prst="rect">
            <a:avLst/>
          </a:prstGeom>
          <a:solidFill>
            <a:schemeClr val="bg2">
              <a:lumMod val="95000"/>
            </a:schemeClr>
          </a:solidFill>
          <a:ln>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3BF4ABBA-DADF-6B48-B662-B1FEE2D56F5F}"/>
              </a:ext>
            </a:extLst>
          </p:cNvPr>
          <p:cNvSpPr/>
          <p:nvPr/>
        </p:nvSpPr>
        <p:spPr>
          <a:xfrm>
            <a:off x="6580076" y="4376947"/>
            <a:ext cx="2020152" cy="345803"/>
          </a:xfrm>
          <a:prstGeom prst="rect">
            <a:avLst/>
          </a:prstGeom>
          <a:solidFill>
            <a:schemeClr val="bg2">
              <a:lumMod val="95000"/>
            </a:schemeClr>
          </a:solidFill>
          <a:ln>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5B577CDF-ABF7-C948-BE4D-AF205C4E3A42}"/>
              </a:ext>
            </a:extLst>
          </p:cNvPr>
          <p:cNvSpPr/>
          <p:nvPr/>
        </p:nvSpPr>
        <p:spPr>
          <a:xfrm>
            <a:off x="6575340" y="4722526"/>
            <a:ext cx="2020152" cy="345803"/>
          </a:xfrm>
          <a:prstGeom prst="rect">
            <a:avLst/>
          </a:prstGeom>
          <a:solidFill>
            <a:schemeClr val="bg2">
              <a:lumMod val="95000"/>
            </a:schemeClr>
          </a:solidFill>
          <a:ln>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F8409D87-2072-D14F-A9F7-BB002E008A23}"/>
              </a:ext>
            </a:extLst>
          </p:cNvPr>
          <p:cNvSpPr/>
          <p:nvPr/>
        </p:nvSpPr>
        <p:spPr>
          <a:xfrm>
            <a:off x="6577709" y="5078418"/>
            <a:ext cx="2020152" cy="345803"/>
          </a:xfrm>
          <a:prstGeom prst="rect">
            <a:avLst/>
          </a:prstGeom>
          <a:solidFill>
            <a:schemeClr val="bg2">
              <a:lumMod val="95000"/>
            </a:schemeClr>
          </a:solidFill>
          <a:ln>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DEA706E2-4EBE-9849-BCA3-91699D70B25E}"/>
              </a:ext>
            </a:extLst>
          </p:cNvPr>
          <p:cNvSpPr/>
          <p:nvPr/>
        </p:nvSpPr>
        <p:spPr>
          <a:xfrm>
            <a:off x="6577709" y="5424647"/>
            <a:ext cx="2020152" cy="345803"/>
          </a:xfrm>
          <a:prstGeom prst="rect">
            <a:avLst/>
          </a:prstGeom>
          <a:solidFill>
            <a:schemeClr val="bg2">
              <a:lumMod val="95000"/>
            </a:schemeClr>
          </a:solidFill>
          <a:ln>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4AE9DE9A-D6BD-3E45-B2E8-0FA683892570}"/>
              </a:ext>
            </a:extLst>
          </p:cNvPr>
          <p:cNvSpPr/>
          <p:nvPr/>
        </p:nvSpPr>
        <p:spPr>
          <a:xfrm>
            <a:off x="6577708" y="5779619"/>
            <a:ext cx="2020152" cy="345803"/>
          </a:xfrm>
          <a:prstGeom prst="rect">
            <a:avLst/>
          </a:prstGeom>
          <a:solidFill>
            <a:schemeClr val="bg2">
              <a:lumMod val="95000"/>
            </a:schemeClr>
          </a:solidFill>
          <a:ln>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D79A1034-74F1-DC43-AE69-26870BDE4C24}"/>
              </a:ext>
            </a:extLst>
          </p:cNvPr>
          <p:cNvSpPr/>
          <p:nvPr/>
        </p:nvSpPr>
        <p:spPr>
          <a:xfrm>
            <a:off x="6584556" y="3312030"/>
            <a:ext cx="2020152" cy="1383210"/>
          </a:xfrm>
          <a:prstGeom prst="rect">
            <a:avLst/>
          </a:prstGeom>
          <a:solidFill>
            <a:schemeClr val="accent5">
              <a:lumMod val="90000"/>
              <a:lumOff val="10000"/>
              <a:alpha val="22000"/>
            </a:schemeClr>
          </a:solidFill>
          <a:ln>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Var1 (5)</a:t>
            </a:r>
            <a:endParaRPr lang="en-US" sz="1100" dirty="0">
              <a:solidFill>
                <a:schemeClr val="tx1"/>
              </a:solidFill>
            </a:endParaRPr>
          </a:p>
        </p:txBody>
      </p:sp>
      <p:sp>
        <p:nvSpPr>
          <p:cNvPr id="2" name="TextBox 1">
            <a:extLst>
              <a:ext uri="{FF2B5EF4-FFF2-40B4-BE49-F238E27FC236}">
                <a16:creationId xmlns:a16="http://schemas.microsoft.com/office/drawing/2014/main" id="{A93D8E74-20C9-1E4F-BB84-96679456ED0F}"/>
              </a:ext>
            </a:extLst>
          </p:cNvPr>
          <p:cNvSpPr txBox="1"/>
          <p:nvPr/>
        </p:nvSpPr>
        <p:spPr>
          <a:xfrm>
            <a:off x="190953" y="2527364"/>
            <a:ext cx="5137497" cy="369332"/>
          </a:xfrm>
          <a:prstGeom prst="rect">
            <a:avLst/>
          </a:prstGeom>
          <a:noFill/>
        </p:spPr>
        <p:txBody>
          <a:bodyPr wrap="none" rtlCol="0">
            <a:spAutoFit/>
          </a:bodyPr>
          <a:lstStyle/>
          <a:p>
            <a:r>
              <a:rPr lang="en-US" dirty="0"/>
              <a:t>Reference: a label (new name) to an existing variable</a:t>
            </a:r>
          </a:p>
        </p:txBody>
      </p:sp>
      <p:pic>
        <p:nvPicPr>
          <p:cNvPr id="13" name="Picture 12">
            <a:extLst>
              <a:ext uri="{FF2B5EF4-FFF2-40B4-BE49-F238E27FC236}">
                <a16:creationId xmlns:a16="http://schemas.microsoft.com/office/drawing/2014/main" id="{762A34B2-A773-0644-9193-58C4F2122885}"/>
              </a:ext>
            </a:extLst>
          </p:cNvPr>
          <p:cNvPicPr>
            <a:picLocks noChangeAspect="1"/>
          </p:cNvPicPr>
          <p:nvPr/>
        </p:nvPicPr>
        <p:blipFill>
          <a:blip r:embed="rId3"/>
          <a:stretch>
            <a:fillRect/>
          </a:stretch>
        </p:blipFill>
        <p:spPr>
          <a:xfrm>
            <a:off x="1071390" y="3496331"/>
            <a:ext cx="2945818" cy="711060"/>
          </a:xfrm>
          <a:prstGeom prst="rect">
            <a:avLst/>
          </a:prstGeom>
          <a:ln>
            <a:noFill/>
          </a:ln>
          <a:effectLst>
            <a:outerShdw blurRad="292100" dist="139700" dir="2700000" algn="tl" rotWithShape="0">
              <a:srgbClr val="333333">
                <a:alpha val="65000"/>
              </a:srgbClr>
            </a:outerShdw>
          </a:effectLst>
        </p:spPr>
      </p:pic>
      <p:sp>
        <p:nvSpPr>
          <p:cNvPr id="54" name="TextBox 53">
            <a:extLst>
              <a:ext uri="{FF2B5EF4-FFF2-40B4-BE49-F238E27FC236}">
                <a16:creationId xmlns:a16="http://schemas.microsoft.com/office/drawing/2014/main" id="{0C58B58E-7A1C-754E-ACA9-6C9197DB511D}"/>
              </a:ext>
            </a:extLst>
          </p:cNvPr>
          <p:cNvSpPr txBox="1"/>
          <p:nvPr/>
        </p:nvSpPr>
        <p:spPr>
          <a:xfrm>
            <a:off x="6335320" y="4107574"/>
            <a:ext cx="1691196" cy="523220"/>
          </a:xfrm>
          <a:prstGeom prst="rect">
            <a:avLst/>
          </a:prstGeom>
          <a:noFill/>
        </p:spPr>
        <p:txBody>
          <a:bodyPr wrap="square">
            <a:spAutoFit/>
          </a:bodyPr>
          <a:lstStyle/>
          <a:p>
            <a:pPr algn="ctr"/>
            <a:r>
              <a:rPr lang="en-US" sz="2800" dirty="0" err="1"/>
              <a:t>ref_var</a:t>
            </a:r>
            <a:endParaRPr lang="en-US" sz="2800" dirty="0"/>
          </a:p>
        </p:txBody>
      </p:sp>
      <p:pic>
        <p:nvPicPr>
          <p:cNvPr id="17" name="Picture 16">
            <a:extLst>
              <a:ext uri="{FF2B5EF4-FFF2-40B4-BE49-F238E27FC236}">
                <a16:creationId xmlns:a16="http://schemas.microsoft.com/office/drawing/2014/main" id="{FED55774-B8F6-C04F-A53C-4F739A756FC9}"/>
              </a:ext>
            </a:extLst>
          </p:cNvPr>
          <p:cNvPicPr>
            <a:picLocks noChangeAspect="1"/>
          </p:cNvPicPr>
          <p:nvPr/>
        </p:nvPicPr>
        <p:blipFill>
          <a:blip r:embed="rId4"/>
          <a:stretch>
            <a:fillRect/>
          </a:stretch>
        </p:blipFill>
        <p:spPr>
          <a:xfrm>
            <a:off x="1071389" y="4789424"/>
            <a:ext cx="2841477" cy="634798"/>
          </a:xfrm>
          <a:prstGeom prst="rect">
            <a:avLst/>
          </a:prstGeom>
          <a:ln>
            <a:noFill/>
          </a:ln>
          <a:effectLst>
            <a:outerShdw blurRad="292100" dist="139700" dir="2700000" algn="tl" rotWithShape="0">
              <a:srgbClr val="333333">
                <a:alpha val="65000"/>
              </a:srgbClr>
            </a:outerShdw>
          </a:effectLst>
        </p:spPr>
      </p:pic>
      <p:sp>
        <p:nvSpPr>
          <p:cNvPr id="18" name="TextBox 17">
            <a:extLst>
              <a:ext uri="{FF2B5EF4-FFF2-40B4-BE49-F238E27FC236}">
                <a16:creationId xmlns:a16="http://schemas.microsoft.com/office/drawing/2014/main" id="{ABA050F6-9FEB-D645-9D54-50C6A455BB0C}"/>
              </a:ext>
            </a:extLst>
          </p:cNvPr>
          <p:cNvSpPr txBox="1"/>
          <p:nvPr/>
        </p:nvSpPr>
        <p:spPr>
          <a:xfrm>
            <a:off x="2492127" y="5424221"/>
            <a:ext cx="2457019" cy="369332"/>
          </a:xfrm>
          <a:prstGeom prst="rect">
            <a:avLst/>
          </a:prstGeom>
          <a:noFill/>
        </p:spPr>
        <p:txBody>
          <a:bodyPr wrap="none" rtlCol="0">
            <a:spAutoFit/>
          </a:bodyPr>
          <a:lstStyle/>
          <a:p>
            <a:r>
              <a:rPr lang="en-US" dirty="0"/>
              <a:t>What’s wrong with this?</a:t>
            </a:r>
          </a:p>
        </p:txBody>
      </p:sp>
    </p:spTree>
    <p:extLst>
      <p:ext uri="{BB962C8B-B14F-4D97-AF65-F5344CB8AC3E}">
        <p14:creationId xmlns:p14="http://schemas.microsoft.com/office/powerpoint/2010/main" val="1646154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4" grpId="0"/>
      <p:bldP spid="18"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873C744-64DC-3949-931F-175863A8921E}"/>
              </a:ext>
            </a:extLst>
          </p:cNvPr>
          <p:cNvPicPr>
            <a:picLocks noChangeAspect="1"/>
          </p:cNvPicPr>
          <p:nvPr/>
        </p:nvPicPr>
        <p:blipFill>
          <a:blip r:embed="rId2"/>
          <a:stretch>
            <a:fillRect/>
          </a:stretch>
        </p:blipFill>
        <p:spPr>
          <a:xfrm>
            <a:off x="1327828" y="1776566"/>
            <a:ext cx="4637966" cy="4050205"/>
          </a:xfrm>
          <a:prstGeom prst="rect">
            <a:avLst/>
          </a:prstGeom>
          <a:ln>
            <a:noFill/>
          </a:ln>
          <a:effectLst>
            <a:outerShdw blurRad="292100" dist="139700" dir="2700000" algn="tl" rotWithShape="0">
              <a:srgbClr val="333333">
                <a:alpha val="65000"/>
              </a:srgbClr>
            </a:outerShdw>
          </a:effectLst>
        </p:spPr>
      </p:pic>
      <p:sp>
        <p:nvSpPr>
          <p:cNvPr id="3" name="Title 2">
            <a:extLst>
              <a:ext uri="{FF2B5EF4-FFF2-40B4-BE49-F238E27FC236}">
                <a16:creationId xmlns:a16="http://schemas.microsoft.com/office/drawing/2014/main" id="{79F561C8-87FA-8448-82AC-376751FCB649}"/>
              </a:ext>
            </a:extLst>
          </p:cNvPr>
          <p:cNvSpPr>
            <a:spLocks noGrp="1"/>
          </p:cNvSpPr>
          <p:nvPr>
            <p:ph type="title"/>
          </p:nvPr>
        </p:nvSpPr>
        <p:spPr/>
        <p:txBody>
          <a:bodyPr/>
          <a:lstStyle/>
          <a:p>
            <a:r>
              <a:rPr lang="en-US" dirty="0"/>
              <a:t>Reference</a:t>
            </a:r>
          </a:p>
        </p:txBody>
      </p:sp>
      <p:sp>
        <p:nvSpPr>
          <p:cNvPr id="5" name="TextBox 4">
            <a:extLst>
              <a:ext uri="{FF2B5EF4-FFF2-40B4-BE49-F238E27FC236}">
                <a16:creationId xmlns:a16="http://schemas.microsoft.com/office/drawing/2014/main" id="{00D356D6-A65F-8A4C-BA1E-17D906ABC075}"/>
              </a:ext>
            </a:extLst>
          </p:cNvPr>
          <p:cNvSpPr txBox="1"/>
          <p:nvPr/>
        </p:nvSpPr>
        <p:spPr>
          <a:xfrm>
            <a:off x="6667130" y="4465468"/>
            <a:ext cx="1149867" cy="369332"/>
          </a:xfrm>
          <a:prstGeom prst="rect">
            <a:avLst/>
          </a:prstGeom>
          <a:noFill/>
        </p:spPr>
        <p:txBody>
          <a:bodyPr wrap="none" rtlCol="0">
            <a:spAutoFit/>
          </a:bodyPr>
          <a:lstStyle/>
          <a:p>
            <a:r>
              <a:rPr lang="en-US" dirty="0"/>
              <a:t>Code </a:t>
            </a:r>
            <a:r>
              <a:rPr lang="en-US" dirty="0">
                <a:hlinkClick r:id="rId3"/>
              </a:rPr>
              <a:t>here</a:t>
            </a:r>
            <a:endParaRPr lang="en-US" dirty="0"/>
          </a:p>
        </p:txBody>
      </p:sp>
      <p:sp>
        <p:nvSpPr>
          <p:cNvPr id="6" name="TextBox 5">
            <a:extLst>
              <a:ext uri="{FF2B5EF4-FFF2-40B4-BE49-F238E27FC236}">
                <a16:creationId xmlns:a16="http://schemas.microsoft.com/office/drawing/2014/main" id="{FA8DA116-8695-2E42-A06B-A072CE552F2C}"/>
              </a:ext>
            </a:extLst>
          </p:cNvPr>
          <p:cNvSpPr txBox="1"/>
          <p:nvPr/>
        </p:nvSpPr>
        <p:spPr>
          <a:xfrm>
            <a:off x="7017716" y="273857"/>
            <a:ext cx="1868910" cy="369332"/>
          </a:xfrm>
          <a:prstGeom prst="rect">
            <a:avLst/>
          </a:prstGeom>
          <a:noFill/>
        </p:spPr>
        <p:txBody>
          <a:bodyPr wrap="none" rtlCol="0">
            <a:spAutoFit/>
          </a:bodyPr>
          <a:lstStyle/>
          <a:p>
            <a:r>
              <a:rPr lang="en-US" b="1" dirty="0">
                <a:solidFill>
                  <a:srgbClr val="C00000"/>
                </a:solidFill>
              </a:rPr>
              <a:t>!!Exam Material!!</a:t>
            </a:r>
          </a:p>
        </p:txBody>
      </p:sp>
    </p:spTree>
    <p:extLst>
      <p:ext uri="{BB962C8B-B14F-4D97-AF65-F5344CB8AC3E}">
        <p14:creationId xmlns:p14="http://schemas.microsoft.com/office/powerpoint/2010/main" val="148894462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4B021D2-5684-3E4C-A8C1-7589BDD2574F}"/>
              </a:ext>
            </a:extLst>
          </p:cNvPr>
          <p:cNvSpPr>
            <a:spLocks noGrp="1"/>
          </p:cNvSpPr>
          <p:nvPr>
            <p:ph type="title"/>
          </p:nvPr>
        </p:nvSpPr>
        <p:spPr/>
        <p:txBody>
          <a:bodyPr/>
          <a:lstStyle/>
          <a:p>
            <a:r>
              <a:rPr lang="en-US" dirty="0"/>
              <a:t>OOP Class</a:t>
            </a:r>
          </a:p>
        </p:txBody>
      </p:sp>
      <p:pic>
        <p:nvPicPr>
          <p:cNvPr id="1026" name="Picture 2" descr="World's Largest Rubber Duck Coming to Fort Worth - Fort Worth Magazine">
            <a:extLst>
              <a:ext uri="{FF2B5EF4-FFF2-40B4-BE49-F238E27FC236}">
                <a16:creationId xmlns:a16="http://schemas.microsoft.com/office/drawing/2014/main" id="{D1D130DC-7E32-BA4D-A1B5-7A9D9A9FC3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38737" y="168675"/>
            <a:ext cx="2780976" cy="1855433"/>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645ACE8C-4F43-E443-B5AE-5ACD6DF14F66}"/>
              </a:ext>
            </a:extLst>
          </p:cNvPr>
          <p:cNvGrpSpPr/>
          <p:nvPr/>
        </p:nvGrpSpPr>
        <p:grpSpPr>
          <a:xfrm>
            <a:off x="634474" y="1735020"/>
            <a:ext cx="7182523" cy="4804013"/>
            <a:chOff x="634474" y="1735020"/>
            <a:chExt cx="7182523" cy="4804013"/>
          </a:xfrm>
        </p:grpSpPr>
        <p:pic>
          <p:nvPicPr>
            <p:cNvPr id="4" name="Picture 3">
              <a:extLst>
                <a:ext uri="{FF2B5EF4-FFF2-40B4-BE49-F238E27FC236}">
                  <a16:creationId xmlns:a16="http://schemas.microsoft.com/office/drawing/2014/main" id="{2BD8C2E5-9720-5A40-AD9D-1CAC0404A4B4}"/>
                </a:ext>
              </a:extLst>
            </p:cNvPr>
            <p:cNvPicPr>
              <a:picLocks noChangeAspect="1"/>
            </p:cNvPicPr>
            <p:nvPr/>
          </p:nvPicPr>
          <p:blipFill>
            <a:blip r:embed="rId3"/>
            <a:stretch>
              <a:fillRect/>
            </a:stretch>
          </p:blipFill>
          <p:spPr>
            <a:xfrm>
              <a:off x="634474" y="1735020"/>
              <a:ext cx="4759219" cy="4804013"/>
            </a:xfrm>
            <a:prstGeom prst="rect">
              <a:avLst/>
            </a:prstGeom>
            <a:ln>
              <a:noFill/>
            </a:ln>
            <a:effectLst>
              <a:outerShdw blurRad="292100" dist="139700" dir="2700000" algn="tl" rotWithShape="0">
                <a:srgbClr val="333333">
                  <a:alpha val="65000"/>
                </a:srgbClr>
              </a:outerShdw>
            </a:effectLst>
          </p:spPr>
        </p:pic>
        <p:sp>
          <p:nvSpPr>
            <p:cNvPr id="6" name="TextBox 5">
              <a:extLst>
                <a:ext uri="{FF2B5EF4-FFF2-40B4-BE49-F238E27FC236}">
                  <a16:creationId xmlns:a16="http://schemas.microsoft.com/office/drawing/2014/main" id="{E5B5410E-677D-7A48-9BF0-4AF5D0ACB5D7}"/>
                </a:ext>
              </a:extLst>
            </p:cNvPr>
            <p:cNvSpPr txBox="1"/>
            <p:nvPr/>
          </p:nvSpPr>
          <p:spPr>
            <a:xfrm>
              <a:off x="6667130" y="4465468"/>
              <a:ext cx="1149867" cy="369332"/>
            </a:xfrm>
            <a:prstGeom prst="rect">
              <a:avLst/>
            </a:prstGeom>
            <a:noFill/>
          </p:spPr>
          <p:txBody>
            <a:bodyPr wrap="none" rtlCol="0">
              <a:spAutoFit/>
            </a:bodyPr>
            <a:lstStyle/>
            <a:p>
              <a:r>
                <a:rPr lang="en-US" dirty="0"/>
                <a:t>Code </a:t>
              </a:r>
              <a:r>
                <a:rPr lang="en-US" dirty="0">
                  <a:hlinkClick r:id="rId4"/>
                </a:rPr>
                <a:t>here</a:t>
              </a:r>
              <a:endParaRPr lang="en-US" dirty="0"/>
            </a:p>
          </p:txBody>
        </p:sp>
      </p:grpSp>
    </p:spTree>
    <p:extLst>
      <p:ext uri="{BB962C8B-B14F-4D97-AF65-F5344CB8AC3E}">
        <p14:creationId xmlns:p14="http://schemas.microsoft.com/office/powerpoint/2010/main" val="34807782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9F561C8-87FA-8448-82AC-376751FCB649}"/>
              </a:ext>
            </a:extLst>
          </p:cNvPr>
          <p:cNvSpPr>
            <a:spLocks noGrp="1"/>
          </p:cNvSpPr>
          <p:nvPr>
            <p:ph type="title"/>
          </p:nvPr>
        </p:nvSpPr>
        <p:spPr/>
        <p:txBody>
          <a:bodyPr/>
          <a:lstStyle/>
          <a:p>
            <a:r>
              <a:rPr lang="en-US" dirty="0"/>
              <a:t>Bad Reference</a:t>
            </a:r>
          </a:p>
        </p:txBody>
      </p:sp>
      <p:pic>
        <p:nvPicPr>
          <p:cNvPr id="6" name="Picture 5">
            <a:extLst>
              <a:ext uri="{FF2B5EF4-FFF2-40B4-BE49-F238E27FC236}">
                <a16:creationId xmlns:a16="http://schemas.microsoft.com/office/drawing/2014/main" id="{394E423E-ED11-FF4F-B2D9-F331BAFF2A47}"/>
              </a:ext>
            </a:extLst>
          </p:cNvPr>
          <p:cNvPicPr>
            <a:picLocks noChangeAspect="1"/>
          </p:cNvPicPr>
          <p:nvPr/>
        </p:nvPicPr>
        <p:blipFill>
          <a:blip r:embed="rId2"/>
          <a:stretch>
            <a:fillRect/>
          </a:stretch>
        </p:blipFill>
        <p:spPr>
          <a:xfrm>
            <a:off x="5563770" y="788492"/>
            <a:ext cx="3291745" cy="900810"/>
          </a:xfrm>
          <a:prstGeom prst="rect">
            <a:avLst/>
          </a:prstGeom>
          <a:ln>
            <a:noFill/>
          </a:ln>
          <a:effectLst>
            <a:outerShdw blurRad="292100" dist="139700" dir="2700000" algn="tl" rotWithShape="0">
              <a:srgbClr val="333333">
                <a:alpha val="65000"/>
              </a:srgbClr>
            </a:outerShdw>
          </a:effectLst>
        </p:spPr>
      </p:pic>
      <p:pic>
        <p:nvPicPr>
          <p:cNvPr id="5" name="Picture 4">
            <a:extLst>
              <a:ext uri="{FF2B5EF4-FFF2-40B4-BE49-F238E27FC236}">
                <a16:creationId xmlns:a16="http://schemas.microsoft.com/office/drawing/2014/main" id="{EEAC3F9F-281D-114F-81F7-C8547DC819B9}"/>
              </a:ext>
            </a:extLst>
          </p:cNvPr>
          <p:cNvPicPr>
            <a:picLocks noChangeAspect="1"/>
          </p:cNvPicPr>
          <p:nvPr/>
        </p:nvPicPr>
        <p:blipFill>
          <a:blip r:embed="rId3"/>
          <a:stretch>
            <a:fillRect/>
          </a:stretch>
        </p:blipFill>
        <p:spPr>
          <a:xfrm>
            <a:off x="4234649" y="2207753"/>
            <a:ext cx="4620866" cy="1358661"/>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572ED851-A8DF-4D4A-841A-ADFF3F651755}"/>
              </a:ext>
            </a:extLst>
          </p:cNvPr>
          <p:cNvPicPr>
            <a:picLocks noChangeAspect="1"/>
          </p:cNvPicPr>
          <p:nvPr/>
        </p:nvPicPr>
        <p:blipFill>
          <a:blip r:embed="rId4"/>
          <a:stretch>
            <a:fillRect/>
          </a:stretch>
        </p:blipFill>
        <p:spPr>
          <a:xfrm>
            <a:off x="414304" y="1756585"/>
            <a:ext cx="3154520" cy="3184210"/>
          </a:xfrm>
          <a:prstGeom prst="rect">
            <a:avLst/>
          </a:prstGeom>
          <a:ln>
            <a:noFill/>
          </a:ln>
          <a:effectLst>
            <a:outerShdw blurRad="292100" dist="139700" dir="2700000" algn="tl" rotWithShape="0">
              <a:srgbClr val="333333">
                <a:alpha val="65000"/>
              </a:srgbClr>
            </a:outerShdw>
          </a:effectLst>
        </p:spPr>
      </p:pic>
      <p:sp>
        <p:nvSpPr>
          <p:cNvPr id="8" name="TextBox 7">
            <a:extLst>
              <a:ext uri="{FF2B5EF4-FFF2-40B4-BE49-F238E27FC236}">
                <a16:creationId xmlns:a16="http://schemas.microsoft.com/office/drawing/2014/main" id="{5558E247-9002-4B4F-86E8-72C42D9AD65C}"/>
              </a:ext>
            </a:extLst>
          </p:cNvPr>
          <p:cNvSpPr txBox="1"/>
          <p:nvPr/>
        </p:nvSpPr>
        <p:spPr>
          <a:xfrm>
            <a:off x="1855433" y="6179285"/>
            <a:ext cx="897105" cy="461665"/>
          </a:xfrm>
          <a:prstGeom prst="rect">
            <a:avLst/>
          </a:prstGeom>
          <a:noFill/>
        </p:spPr>
        <p:txBody>
          <a:bodyPr wrap="none" rtlCol="0">
            <a:spAutoFit/>
          </a:bodyPr>
          <a:lstStyle/>
          <a:p>
            <a:r>
              <a:rPr lang="en-US" sz="2400" dirty="0">
                <a:solidFill>
                  <a:srgbClr val="C00000"/>
                </a:solidFill>
              </a:rPr>
              <a:t>Why?</a:t>
            </a:r>
          </a:p>
        </p:txBody>
      </p:sp>
      <p:grpSp>
        <p:nvGrpSpPr>
          <p:cNvPr id="10" name="Group 9">
            <a:extLst>
              <a:ext uri="{FF2B5EF4-FFF2-40B4-BE49-F238E27FC236}">
                <a16:creationId xmlns:a16="http://schemas.microsoft.com/office/drawing/2014/main" id="{F12139A7-527C-8545-9886-4BE635FBAC86}"/>
              </a:ext>
            </a:extLst>
          </p:cNvPr>
          <p:cNvGrpSpPr/>
          <p:nvPr/>
        </p:nvGrpSpPr>
        <p:grpSpPr>
          <a:xfrm>
            <a:off x="3015810" y="4053555"/>
            <a:ext cx="5851627" cy="2725894"/>
            <a:chOff x="3015810" y="4053555"/>
            <a:chExt cx="5851627" cy="2725894"/>
          </a:xfrm>
        </p:grpSpPr>
        <p:pic>
          <p:nvPicPr>
            <p:cNvPr id="4" name="Picture 3">
              <a:extLst>
                <a:ext uri="{FF2B5EF4-FFF2-40B4-BE49-F238E27FC236}">
                  <a16:creationId xmlns:a16="http://schemas.microsoft.com/office/drawing/2014/main" id="{5E24CF62-8EB7-6740-8795-BF0A60AB23F3}"/>
                </a:ext>
              </a:extLst>
            </p:cNvPr>
            <p:cNvPicPr>
              <a:picLocks noChangeAspect="1"/>
            </p:cNvPicPr>
            <p:nvPr/>
          </p:nvPicPr>
          <p:blipFill>
            <a:blip r:embed="rId5"/>
            <a:stretch>
              <a:fillRect/>
            </a:stretch>
          </p:blipFill>
          <p:spPr>
            <a:xfrm>
              <a:off x="3015810" y="4053555"/>
              <a:ext cx="5851627" cy="2432934"/>
            </a:xfrm>
            <a:prstGeom prst="rect">
              <a:avLst/>
            </a:prstGeom>
            <a:ln>
              <a:noFill/>
            </a:ln>
            <a:effectLst>
              <a:outerShdw blurRad="292100" dist="139700" dir="2700000" algn="tl" rotWithShape="0">
                <a:srgbClr val="333333">
                  <a:alpha val="65000"/>
                </a:srgbClr>
              </a:outerShdw>
            </a:effectLst>
          </p:spPr>
        </p:pic>
        <p:sp>
          <p:nvSpPr>
            <p:cNvPr id="9" name="TextBox 8">
              <a:extLst>
                <a:ext uri="{FF2B5EF4-FFF2-40B4-BE49-F238E27FC236}">
                  <a16:creationId xmlns:a16="http://schemas.microsoft.com/office/drawing/2014/main" id="{DBF2167C-477B-AC4C-AD78-AD6CB6EBC43C}"/>
                </a:ext>
              </a:extLst>
            </p:cNvPr>
            <p:cNvSpPr txBox="1"/>
            <p:nvPr/>
          </p:nvSpPr>
          <p:spPr>
            <a:xfrm>
              <a:off x="6312024" y="6502450"/>
              <a:ext cx="1186094" cy="276999"/>
            </a:xfrm>
            <a:prstGeom prst="rect">
              <a:avLst/>
            </a:prstGeom>
            <a:noFill/>
          </p:spPr>
          <p:txBody>
            <a:bodyPr wrap="none" rtlCol="0">
              <a:spAutoFit/>
            </a:bodyPr>
            <a:lstStyle/>
            <a:p>
              <a:r>
                <a:rPr lang="en-US" sz="1200" dirty="0"/>
                <a:t>See full log </a:t>
              </a:r>
              <a:r>
                <a:rPr lang="en-US" sz="1200" dirty="0">
                  <a:hlinkClick r:id="rId6"/>
                </a:rPr>
                <a:t>here</a:t>
              </a:r>
              <a:endParaRPr lang="en-US" sz="1200" dirty="0"/>
            </a:p>
          </p:txBody>
        </p:sp>
      </p:grpSp>
    </p:spTree>
    <p:extLst>
      <p:ext uri="{BB962C8B-B14F-4D97-AF65-F5344CB8AC3E}">
        <p14:creationId xmlns:p14="http://schemas.microsoft.com/office/powerpoint/2010/main" val="26706861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B728516-D45E-2148-9EEE-B0C334B55743}"/>
              </a:ext>
            </a:extLst>
          </p:cNvPr>
          <p:cNvSpPr>
            <a:spLocks noGrp="1"/>
          </p:cNvSpPr>
          <p:nvPr>
            <p:ph type="title"/>
          </p:nvPr>
        </p:nvSpPr>
        <p:spPr/>
        <p:txBody>
          <a:bodyPr/>
          <a:lstStyle/>
          <a:p>
            <a:r>
              <a:rPr lang="en-US" dirty="0"/>
              <a:t>Homework 1</a:t>
            </a:r>
          </a:p>
        </p:txBody>
      </p:sp>
      <p:sp>
        <p:nvSpPr>
          <p:cNvPr id="5" name="TextBox 4">
            <a:extLst>
              <a:ext uri="{FF2B5EF4-FFF2-40B4-BE49-F238E27FC236}">
                <a16:creationId xmlns:a16="http://schemas.microsoft.com/office/drawing/2014/main" id="{D7F04722-E5BE-9145-A4D8-ACF3CDE8748B}"/>
              </a:ext>
            </a:extLst>
          </p:cNvPr>
          <p:cNvSpPr txBox="1"/>
          <p:nvPr/>
        </p:nvSpPr>
        <p:spPr>
          <a:xfrm>
            <a:off x="1583420" y="5530761"/>
            <a:ext cx="6440750" cy="276999"/>
          </a:xfrm>
          <a:prstGeom prst="rect">
            <a:avLst/>
          </a:prstGeom>
          <a:noFill/>
        </p:spPr>
        <p:txBody>
          <a:bodyPr wrap="square">
            <a:spAutoFit/>
          </a:bodyPr>
          <a:lstStyle/>
          <a:p>
            <a:r>
              <a:rPr lang="en-US" sz="1200" dirty="0">
                <a:hlinkClick r:id="rId2"/>
              </a:rPr>
              <a:t>https://github.com/a-teaching-goose/CSS342A-2022-Spring/tree/main/homeworks/homework-1</a:t>
            </a:r>
            <a:endParaRPr lang="en-US" sz="1200" dirty="0"/>
          </a:p>
        </p:txBody>
      </p:sp>
      <p:pic>
        <p:nvPicPr>
          <p:cNvPr id="6" name="Picture 5">
            <a:extLst>
              <a:ext uri="{FF2B5EF4-FFF2-40B4-BE49-F238E27FC236}">
                <a16:creationId xmlns:a16="http://schemas.microsoft.com/office/drawing/2014/main" id="{785F3C10-506E-904F-99A4-8108ABECDCDC}"/>
              </a:ext>
            </a:extLst>
          </p:cNvPr>
          <p:cNvPicPr>
            <a:picLocks noChangeAspect="1"/>
          </p:cNvPicPr>
          <p:nvPr/>
        </p:nvPicPr>
        <p:blipFill>
          <a:blip r:embed="rId3"/>
          <a:stretch>
            <a:fillRect/>
          </a:stretch>
        </p:blipFill>
        <p:spPr>
          <a:xfrm>
            <a:off x="1482572" y="1830292"/>
            <a:ext cx="5958160" cy="346060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42853310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Too much homework vector stock vector. Illustration of open - 23920513">
            <a:extLst>
              <a:ext uri="{FF2B5EF4-FFF2-40B4-BE49-F238E27FC236}">
                <a16:creationId xmlns:a16="http://schemas.microsoft.com/office/drawing/2014/main" id="{DDD772AB-1191-844B-8BA8-18E07D03A86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7112" b="20573"/>
          <a:stretch/>
        </p:blipFill>
        <p:spPr bwMode="auto">
          <a:xfrm>
            <a:off x="7556160" y="76200"/>
            <a:ext cx="1467189" cy="1134534"/>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21">
            <a:extLst>
              <a:ext uri="{FF2B5EF4-FFF2-40B4-BE49-F238E27FC236}">
                <a16:creationId xmlns:a16="http://schemas.microsoft.com/office/drawing/2014/main" id="{22F0F195-79E9-1742-8351-5DD12F1375FE}"/>
              </a:ext>
            </a:extLst>
          </p:cNvPr>
          <p:cNvSpPr/>
          <p:nvPr/>
        </p:nvSpPr>
        <p:spPr>
          <a:xfrm>
            <a:off x="2015479" y="4129741"/>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1</a:t>
            </a:r>
          </a:p>
        </p:txBody>
      </p:sp>
      <p:sp>
        <p:nvSpPr>
          <p:cNvPr id="23" name="Rectangle 22">
            <a:extLst>
              <a:ext uri="{FF2B5EF4-FFF2-40B4-BE49-F238E27FC236}">
                <a16:creationId xmlns:a16="http://schemas.microsoft.com/office/drawing/2014/main" id="{A9193227-3CC3-3248-882C-8F5275AABA49}"/>
              </a:ext>
            </a:extLst>
          </p:cNvPr>
          <p:cNvSpPr/>
          <p:nvPr/>
        </p:nvSpPr>
        <p:spPr>
          <a:xfrm>
            <a:off x="2607149" y="4129741"/>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3</a:t>
            </a:r>
          </a:p>
        </p:txBody>
      </p:sp>
      <p:sp>
        <p:nvSpPr>
          <p:cNvPr id="24" name="Rectangle 23">
            <a:extLst>
              <a:ext uri="{FF2B5EF4-FFF2-40B4-BE49-F238E27FC236}">
                <a16:creationId xmlns:a16="http://schemas.microsoft.com/office/drawing/2014/main" id="{19A350EA-2E58-864B-85CC-82715BBCC176}"/>
              </a:ext>
            </a:extLst>
          </p:cNvPr>
          <p:cNvSpPr/>
          <p:nvPr/>
        </p:nvSpPr>
        <p:spPr>
          <a:xfrm>
            <a:off x="3198819" y="4129741"/>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5</a:t>
            </a:r>
          </a:p>
        </p:txBody>
      </p:sp>
      <p:sp>
        <p:nvSpPr>
          <p:cNvPr id="25" name="Rectangle 24">
            <a:extLst>
              <a:ext uri="{FF2B5EF4-FFF2-40B4-BE49-F238E27FC236}">
                <a16:creationId xmlns:a16="http://schemas.microsoft.com/office/drawing/2014/main" id="{2C33E423-115F-7945-B17A-25CED5E5B817}"/>
              </a:ext>
            </a:extLst>
          </p:cNvPr>
          <p:cNvSpPr/>
          <p:nvPr/>
        </p:nvSpPr>
        <p:spPr>
          <a:xfrm>
            <a:off x="3790489" y="4129741"/>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7</a:t>
            </a:r>
          </a:p>
        </p:txBody>
      </p:sp>
      <p:sp>
        <p:nvSpPr>
          <p:cNvPr id="26" name="Rectangle 25">
            <a:extLst>
              <a:ext uri="{FF2B5EF4-FFF2-40B4-BE49-F238E27FC236}">
                <a16:creationId xmlns:a16="http://schemas.microsoft.com/office/drawing/2014/main" id="{64641BF3-AF2F-6840-A213-1D7634E93662}"/>
              </a:ext>
            </a:extLst>
          </p:cNvPr>
          <p:cNvSpPr/>
          <p:nvPr/>
        </p:nvSpPr>
        <p:spPr>
          <a:xfrm>
            <a:off x="4382159" y="4129741"/>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9</a:t>
            </a:r>
          </a:p>
        </p:txBody>
      </p:sp>
      <p:sp>
        <p:nvSpPr>
          <p:cNvPr id="27" name="Rectangle 26">
            <a:extLst>
              <a:ext uri="{FF2B5EF4-FFF2-40B4-BE49-F238E27FC236}">
                <a16:creationId xmlns:a16="http://schemas.microsoft.com/office/drawing/2014/main" id="{B25CE683-CFA9-0542-98FE-B69196D7E6C5}"/>
              </a:ext>
            </a:extLst>
          </p:cNvPr>
          <p:cNvSpPr/>
          <p:nvPr/>
        </p:nvSpPr>
        <p:spPr>
          <a:xfrm>
            <a:off x="4973829" y="4129741"/>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10</a:t>
            </a:r>
          </a:p>
        </p:txBody>
      </p:sp>
      <p:sp>
        <p:nvSpPr>
          <p:cNvPr id="28" name="Rectangle 27">
            <a:extLst>
              <a:ext uri="{FF2B5EF4-FFF2-40B4-BE49-F238E27FC236}">
                <a16:creationId xmlns:a16="http://schemas.microsoft.com/office/drawing/2014/main" id="{859AFCA4-5964-1A4D-901C-1BF60C638F82}"/>
              </a:ext>
            </a:extLst>
          </p:cNvPr>
          <p:cNvSpPr/>
          <p:nvPr/>
        </p:nvSpPr>
        <p:spPr>
          <a:xfrm>
            <a:off x="5565496" y="4129741"/>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12</a:t>
            </a:r>
          </a:p>
        </p:txBody>
      </p:sp>
      <p:sp>
        <p:nvSpPr>
          <p:cNvPr id="29" name="Rectangle 28">
            <a:extLst>
              <a:ext uri="{FF2B5EF4-FFF2-40B4-BE49-F238E27FC236}">
                <a16:creationId xmlns:a16="http://schemas.microsoft.com/office/drawing/2014/main" id="{A14D6487-8A85-7648-BB54-0890CDF03592}"/>
              </a:ext>
            </a:extLst>
          </p:cNvPr>
          <p:cNvSpPr/>
          <p:nvPr/>
        </p:nvSpPr>
        <p:spPr>
          <a:xfrm>
            <a:off x="6157166" y="4129741"/>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12</a:t>
            </a:r>
          </a:p>
        </p:txBody>
      </p:sp>
      <p:sp>
        <p:nvSpPr>
          <p:cNvPr id="30" name="Rectangle 29">
            <a:extLst>
              <a:ext uri="{FF2B5EF4-FFF2-40B4-BE49-F238E27FC236}">
                <a16:creationId xmlns:a16="http://schemas.microsoft.com/office/drawing/2014/main" id="{33721CCD-D34F-9240-AABD-78C54CA50862}"/>
              </a:ext>
            </a:extLst>
          </p:cNvPr>
          <p:cNvSpPr/>
          <p:nvPr/>
        </p:nvSpPr>
        <p:spPr>
          <a:xfrm>
            <a:off x="6748836" y="4129741"/>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14</a:t>
            </a:r>
          </a:p>
        </p:txBody>
      </p:sp>
      <p:sp>
        <p:nvSpPr>
          <p:cNvPr id="31" name="Rectangle 30">
            <a:extLst>
              <a:ext uri="{FF2B5EF4-FFF2-40B4-BE49-F238E27FC236}">
                <a16:creationId xmlns:a16="http://schemas.microsoft.com/office/drawing/2014/main" id="{B0FDC471-08D8-E14D-A09A-F5D37858F800}"/>
              </a:ext>
            </a:extLst>
          </p:cNvPr>
          <p:cNvSpPr/>
          <p:nvPr/>
        </p:nvSpPr>
        <p:spPr>
          <a:xfrm>
            <a:off x="7340506" y="4129741"/>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18</a:t>
            </a:r>
          </a:p>
        </p:txBody>
      </p:sp>
      <p:sp>
        <p:nvSpPr>
          <p:cNvPr id="32" name="TextBox 31">
            <a:extLst>
              <a:ext uri="{FF2B5EF4-FFF2-40B4-BE49-F238E27FC236}">
                <a16:creationId xmlns:a16="http://schemas.microsoft.com/office/drawing/2014/main" id="{08A43EDF-EF6D-844C-B38E-9DD34CBBFF6B}"/>
              </a:ext>
            </a:extLst>
          </p:cNvPr>
          <p:cNvSpPr txBox="1"/>
          <p:nvPr/>
        </p:nvSpPr>
        <p:spPr>
          <a:xfrm>
            <a:off x="902076" y="2988018"/>
            <a:ext cx="1627946" cy="523220"/>
          </a:xfrm>
          <a:prstGeom prst="rect">
            <a:avLst/>
          </a:prstGeom>
          <a:noFill/>
        </p:spPr>
        <p:txBody>
          <a:bodyPr wrap="none" rtlCol="0">
            <a:spAutoFit/>
          </a:bodyPr>
          <a:lstStyle/>
          <a:p>
            <a:r>
              <a:rPr lang="en-US" sz="2800" dirty="0"/>
              <a:t>Target: </a:t>
            </a:r>
            <a:r>
              <a:rPr lang="en-US" sz="2800" dirty="0">
                <a:solidFill>
                  <a:srgbClr val="C00000"/>
                </a:solidFill>
              </a:rPr>
              <a:t>14</a:t>
            </a:r>
          </a:p>
        </p:txBody>
      </p:sp>
      <p:cxnSp>
        <p:nvCxnSpPr>
          <p:cNvPr id="33" name="Curved Connector 32">
            <a:extLst>
              <a:ext uri="{FF2B5EF4-FFF2-40B4-BE49-F238E27FC236}">
                <a16:creationId xmlns:a16="http://schemas.microsoft.com/office/drawing/2014/main" id="{57DDA392-E763-874D-88C8-DCA5C51DA1C4}"/>
              </a:ext>
            </a:extLst>
          </p:cNvPr>
          <p:cNvCxnSpPr>
            <a:cxnSpLocks/>
            <a:stCxn id="29" idx="0"/>
            <a:endCxn id="30" idx="0"/>
          </p:cNvCxnSpPr>
          <p:nvPr/>
        </p:nvCxnSpPr>
        <p:spPr>
          <a:xfrm rot="5400000" flipH="1" flipV="1">
            <a:off x="6748836" y="3833906"/>
            <a:ext cx="12700" cy="591670"/>
          </a:xfrm>
          <a:prstGeom prst="curvedConnector3">
            <a:avLst>
              <a:gd name="adj1" fmla="val 4694118"/>
            </a:avLst>
          </a:prstGeom>
          <a:ln>
            <a:solidFill>
              <a:srgbClr val="FF0000"/>
            </a:solidFill>
            <a:tailEnd type="arrow" w="med" len="med"/>
          </a:ln>
        </p:spPr>
        <p:style>
          <a:lnRef idx="2">
            <a:schemeClr val="accent1"/>
          </a:lnRef>
          <a:fillRef idx="0">
            <a:schemeClr val="accent1"/>
          </a:fillRef>
          <a:effectRef idx="1">
            <a:schemeClr val="accent1"/>
          </a:effectRef>
          <a:fontRef idx="minor">
            <a:schemeClr val="tx1"/>
          </a:fontRef>
        </p:style>
      </p:cxnSp>
      <p:cxnSp>
        <p:nvCxnSpPr>
          <p:cNvPr id="34" name="Curved Connector 33">
            <a:extLst>
              <a:ext uri="{FF2B5EF4-FFF2-40B4-BE49-F238E27FC236}">
                <a16:creationId xmlns:a16="http://schemas.microsoft.com/office/drawing/2014/main" id="{06D7B00B-2B48-9E4B-8035-4257ED73CB6B}"/>
              </a:ext>
            </a:extLst>
          </p:cNvPr>
          <p:cNvCxnSpPr>
            <a:cxnSpLocks/>
            <a:stCxn id="26" idx="0"/>
            <a:endCxn id="29" idx="0"/>
          </p:cNvCxnSpPr>
          <p:nvPr/>
        </p:nvCxnSpPr>
        <p:spPr>
          <a:xfrm rot="5400000" flipH="1" flipV="1">
            <a:off x="5565497" y="3242238"/>
            <a:ext cx="12700" cy="1775007"/>
          </a:xfrm>
          <a:prstGeom prst="curvedConnector3">
            <a:avLst>
              <a:gd name="adj1" fmla="val 9000000"/>
            </a:avLst>
          </a:prstGeom>
          <a:ln>
            <a:solidFill>
              <a:srgbClr val="FF0000"/>
            </a:solidFill>
            <a:tailEnd type="arrow" w="med" len="med"/>
          </a:ln>
        </p:spPr>
        <p:style>
          <a:lnRef idx="2">
            <a:schemeClr val="accent1"/>
          </a:lnRef>
          <a:fillRef idx="0">
            <a:schemeClr val="accent1"/>
          </a:fillRef>
          <a:effectRef idx="1">
            <a:schemeClr val="accent1"/>
          </a:effectRef>
          <a:fontRef idx="minor">
            <a:schemeClr val="tx1"/>
          </a:fontRef>
        </p:style>
      </p:cxnSp>
      <p:sp>
        <p:nvSpPr>
          <p:cNvPr id="35" name="Rectangle 34">
            <a:extLst>
              <a:ext uri="{FF2B5EF4-FFF2-40B4-BE49-F238E27FC236}">
                <a16:creationId xmlns:a16="http://schemas.microsoft.com/office/drawing/2014/main" id="{6DF06400-86AC-D94A-AB4E-53FA66F19E4A}"/>
              </a:ext>
            </a:extLst>
          </p:cNvPr>
          <p:cNvSpPr/>
          <p:nvPr/>
        </p:nvSpPr>
        <p:spPr>
          <a:xfrm>
            <a:off x="6748836" y="4129741"/>
            <a:ext cx="591670" cy="582706"/>
          </a:xfrm>
          <a:prstGeom prst="rect">
            <a:avLst/>
          </a:prstGeom>
          <a:solidFill>
            <a:srgbClr val="FFFF00"/>
          </a:solid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14</a:t>
            </a:r>
          </a:p>
        </p:txBody>
      </p:sp>
      <p:sp>
        <p:nvSpPr>
          <p:cNvPr id="18" name="Title 2">
            <a:extLst>
              <a:ext uri="{FF2B5EF4-FFF2-40B4-BE49-F238E27FC236}">
                <a16:creationId xmlns:a16="http://schemas.microsoft.com/office/drawing/2014/main" id="{690E833A-2CBC-7A47-8222-2D2C172CFB51}"/>
              </a:ext>
            </a:extLst>
          </p:cNvPr>
          <p:cNvSpPr>
            <a:spLocks noGrp="1"/>
          </p:cNvSpPr>
          <p:nvPr>
            <p:ph type="title"/>
          </p:nvPr>
        </p:nvSpPr>
        <p:spPr>
          <a:xfrm>
            <a:off x="671756" y="371511"/>
            <a:ext cx="8183759" cy="991998"/>
          </a:xfrm>
        </p:spPr>
        <p:txBody>
          <a:bodyPr/>
          <a:lstStyle/>
          <a:p>
            <a:r>
              <a:rPr lang="en-US" altLang="zh-CN" dirty="0"/>
              <a:t>Binary</a:t>
            </a:r>
            <a:r>
              <a:rPr lang="zh-CN" altLang="en-US" dirty="0"/>
              <a:t> </a:t>
            </a:r>
            <a:r>
              <a:rPr lang="en-US" altLang="zh-CN" dirty="0"/>
              <a:t>Search</a:t>
            </a:r>
            <a:endParaRPr lang="en-US" dirty="0"/>
          </a:p>
        </p:txBody>
      </p:sp>
    </p:spTree>
    <p:extLst>
      <p:ext uri="{BB962C8B-B14F-4D97-AF65-F5344CB8AC3E}">
        <p14:creationId xmlns:p14="http://schemas.microsoft.com/office/powerpoint/2010/main" val="13075856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5"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37E32285-86C8-A443-BE2D-0D2A7057D8F4}"/>
              </a:ext>
            </a:extLst>
          </p:cNvPr>
          <p:cNvSpPr txBox="1"/>
          <p:nvPr/>
        </p:nvSpPr>
        <p:spPr>
          <a:xfrm>
            <a:off x="3936201" y="3144465"/>
            <a:ext cx="4930068" cy="461665"/>
          </a:xfrm>
          <a:prstGeom prst="rect">
            <a:avLst/>
          </a:prstGeom>
          <a:noFill/>
        </p:spPr>
        <p:txBody>
          <a:bodyPr wrap="none" rtlCol="0">
            <a:spAutoFit/>
          </a:bodyPr>
          <a:lstStyle/>
          <a:p>
            <a:r>
              <a:rPr lang="en-US" altLang="zh-CN" sz="2400" dirty="0"/>
              <a:t>This</a:t>
            </a:r>
            <a:r>
              <a:rPr lang="zh-CN" altLang="en-US" sz="2400" dirty="0"/>
              <a:t> </a:t>
            </a:r>
            <a:r>
              <a:rPr lang="en-US" altLang="zh-CN" sz="2400" dirty="0"/>
              <a:t>is</a:t>
            </a:r>
            <a:r>
              <a:rPr lang="zh-CN" altLang="en-US" sz="2400" dirty="0"/>
              <a:t> </a:t>
            </a:r>
            <a:r>
              <a:rPr lang="en-US" altLang="zh-CN" sz="2400" dirty="0"/>
              <a:t>linear</a:t>
            </a:r>
            <a:r>
              <a:rPr lang="zh-CN" altLang="en-US" sz="2400" dirty="0"/>
              <a:t> </a:t>
            </a:r>
            <a:r>
              <a:rPr lang="en-US" altLang="zh-CN" sz="2400" dirty="0"/>
              <a:t>search,</a:t>
            </a:r>
            <a:r>
              <a:rPr lang="zh-CN" altLang="en-US" sz="2400" dirty="0"/>
              <a:t> </a:t>
            </a:r>
            <a:r>
              <a:rPr lang="en-US" altLang="zh-CN" sz="2400" dirty="0"/>
              <a:t>not</a:t>
            </a:r>
            <a:r>
              <a:rPr lang="zh-CN" altLang="en-US" sz="2400" dirty="0"/>
              <a:t> </a:t>
            </a:r>
            <a:r>
              <a:rPr lang="en-US" altLang="zh-CN" sz="2400" dirty="0">
                <a:solidFill>
                  <a:srgbClr val="FF0000"/>
                </a:solidFill>
              </a:rPr>
              <a:t>binary</a:t>
            </a:r>
            <a:r>
              <a:rPr lang="zh-CN" altLang="en-US" sz="2400" dirty="0">
                <a:solidFill>
                  <a:srgbClr val="FF0000"/>
                </a:solidFill>
              </a:rPr>
              <a:t> </a:t>
            </a:r>
            <a:r>
              <a:rPr lang="en-US" altLang="zh-CN" sz="2400" dirty="0">
                <a:solidFill>
                  <a:srgbClr val="FF0000"/>
                </a:solidFill>
              </a:rPr>
              <a:t>search</a:t>
            </a:r>
            <a:endParaRPr lang="en-US" sz="2400" dirty="0">
              <a:solidFill>
                <a:srgbClr val="FF0000"/>
              </a:solidFill>
            </a:endParaRPr>
          </a:p>
        </p:txBody>
      </p:sp>
      <p:sp>
        <p:nvSpPr>
          <p:cNvPr id="8" name="TextBox 7">
            <a:extLst>
              <a:ext uri="{FF2B5EF4-FFF2-40B4-BE49-F238E27FC236}">
                <a16:creationId xmlns:a16="http://schemas.microsoft.com/office/drawing/2014/main" id="{5584AFC6-3497-FD4F-9650-42B3633B29C7}"/>
              </a:ext>
            </a:extLst>
          </p:cNvPr>
          <p:cNvSpPr txBox="1"/>
          <p:nvPr/>
        </p:nvSpPr>
        <p:spPr>
          <a:xfrm>
            <a:off x="537883" y="4155344"/>
            <a:ext cx="3227165" cy="461665"/>
          </a:xfrm>
          <a:prstGeom prst="rect">
            <a:avLst/>
          </a:prstGeom>
          <a:noFill/>
        </p:spPr>
        <p:txBody>
          <a:bodyPr wrap="none" rtlCol="0">
            <a:spAutoFit/>
          </a:bodyPr>
          <a:lstStyle/>
          <a:p>
            <a:r>
              <a:rPr lang="en-US" altLang="zh-CN" sz="2400" i="1" dirty="0">
                <a:solidFill>
                  <a:srgbClr val="FF0000"/>
                </a:solidFill>
                <a:latin typeface="Cavolini" panose="03000502040302020204" pitchFamily="66" charset="0"/>
                <a:cs typeface="Cavolini" panose="03000502040302020204" pitchFamily="66" charset="0"/>
              </a:rPr>
              <a:t>“But</a:t>
            </a:r>
            <a:r>
              <a:rPr lang="zh-CN" altLang="en-US" sz="2400" i="1" dirty="0">
                <a:solidFill>
                  <a:srgbClr val="FF0000"/>
                </a:solidFill>
                <a:latin typeface="Cavolini" panose="03000502040302020204" pitchFamily="66" charset="0"/>
                <a:cs typeface="Cavolini" panose="03000502040302020204" pitchFamily="66" charset="0"/>
              </a:rPr>
              <a:t> </a:t>
            </a:r>
            <a:r>
              <a:rPr lang="en-US" altLang="zh-CN" sz="2400" i="1" dirty="0">
                <a:solidFill>
                  <a:srgbClr val="FF0000"/>
                </a:solidFill>
                <a:latin typeface="Cavolini" panose="03000502040302020204" pitchFamily="66" charset="0"/>
                <a:cs typeface="Cavolini" panose="03000502040302020204" pitchFamily="66" charset="0"/>
              </a:rPr>
              <a:t>test</a:t>
            </a:r>
            <a:r>
              <a:rPr lang="zh-CN" altLang="en-US" sz="2400" i="1" dirty="0">
                <a:solidFill>
                  <a:srgbClr val="FF0000"/>
                </a:solidFill>
                <a:latin typeface="Cavolini" panose="03000502040302020204" pitchFamily="66" charset="0"/>
                <a:cs typeface="Cavolini" panose="03000502040302020204" pitchFamily="66" charset="0"/>
              </a:rPr>
              <a:t> </a:t>
            </a:r>
            <a:r>
              <a:rPr lang="en-US" altLang="zh-CN" sz="2400" i="1" dirty="0">
                <a:solidFill>
                  <a:srgbClr val="FF0000"/>
                </a:solidFill>
                <a:latin typeface="Cavolini" panose="03000502040302020204" pitchFamily="66" charset="0"/>
                <a:cs typeface="Cavolini" panose="03000502040302020204" pitchFamily="66" charset="0"/>
              </a:rPr>
              <a:t>passed!”</a:t>
            </a:r>
            <a:endParaRPr lang="en-US" sz="2400" i="1" dirty="0">
              <a:solidFill>
                <a:srgbClr val="FF0000"/>
              </a:solidFill>
              <a:latin typeface="Cavolini" panose="03000502040302020204" pitchFamily="66" charset="0"/>
              <a:cs typeface="Cavolini" panose="03000502040302020204" pitchFamily="66" charset="0"/>
            </a:endParaRPr>
          </a:p>
        </p:txBody>
      </p:sp>
      <p:sp>
        <p:nvSpPr>
          <p:cNvPr id="9" name="TextBox 8">
            <a:extLst>
              <a:ext uri="{FF2B5EF4-FFF2-40B4-BE49-F238E27FC236}">
                <a16:creationId xmlns:a16="http://schemas.microsoft.com/office/drawing/2014/main" id="{82D52C11-4075-B84E-8E2B-F866AF0A7A3A}"/>
              </a:ext>
            </a:extLst>
          </p:cNvPr>
          <p:cNvSpPr txBox="1"/>
          <p:nvPr/>
        </p:nvSpPr>
        <p:spPr>
          <a:xfrm>
            <a:off x="1854212" y="5044577"/>
            <a:ext cx="1854290" cy="523220"/>
          </a:xfrm>
          <a:prstGeom prst="rect">
            <a:avLst/>
          </a:prstGeom>
          <a:noFill/>
        </p:spPr>
        <p:txBody>
          <a:bodyPr wrap="none" rtlCol="0">
            <a:spAutoFit/>
          </a:bodyPr>
          <a:lstStyle/>
          <a:p>
            <a:r>
              <a:rPr lang="en-US" altLang="zh-CN" sz="2800" dirty="0"/>
              <a:t>Test</a:t>
            </a:r>
            <a:r>
              <a:rPr lang="zh-CN" altLang="en-US" sz="2800" dirty="0"/>
              <a:t> </a:t>
            </a:r>
            <a:r>
              <a:rPr lang="en-US" altLang="zh-CN" sz="2800" dirty="0"/>
              <a:t>passed</a:t>
            </a:r>
            <a:endParaRPr lang="en-US" sz="2800" dirty="0"/>
          </a:p>
        </p:txBody>
      </p:sp>
      <p:sp>
        <p:nvSpPr>
          <p:cNvPr id="10" name="TextBox 9">
            <a:extLst>
              <a:ext uri="{FF2B5EF4-FFF2-40B4-BE49-F238E27FC236}">
                <a16:creationId xmlns:a16="http://schemas.microsoft.com/office/drawing/2014/main" id="{AE8D2A84-0193-8E49-B2D3-AA438B0E3B93}"/>
              </a:ext>
            </a:extLst>
          </p:cNvPr>
          <p:cNvSpPr txBox="1"/>
          <p:nvPr/>
        </p:nvSpPr>
        <p:spPr>
          <a:xfrm>
            <a:off x="4408685" y="5044577"/>
            <a:ext cx="2352247" cy="523220"/>
          </a:xfrm>
          <a:prstGeom prst="rect">
            <a:avLst/>
          </a:prstGeom>
          <a:noFill/>
        </p:spPr>
        <p:txBody>
          <a:bodyPr wrap="none" rtlCol="0">
            <a:spAutoFit/>
          </a:bodyPr>
          <a:lstStyle/>
          <a:p>
            <a:r>
              <a:rPr lang="en-US" altLang="zh-CN" sz="2800" dirty="0"/>
              <a:t>Code</a:t>
            </a:r>
            <a:r>
              <a:rPr lang="zh-CN" altLang="en-US" sz="2800" dirty="0"/>
              <a:t> </a:t>
            </a:r>
            <a:r>
              <a:rPr lang="en-US" altLang="zh-CN" sz="2800" dirty="0"/>
              <a:t>is</a:t>
            </a:r>
            <a:r>
              <a:rPr lang="zh-CN" altLang="en-US" sz="2800" dirty="0"/>
              <a:t> </a:t>
            </a:r>
            <a:r>
              <a:rPr lang="en-US" altLang="zh-CN" sz="2800" dirty="0"/>
              <a:t>correct</a:t>
            </a:r>
            <a:endParaRPr lang="en-US" sz="2800" dirty="0"/>
          </a:p>
        </p:txBody>
      </p:sp>
      <p:sp>
        <p:nvSpPr>
          <p:cNvPr id="11" name="TextBox 10">
            <a:extLst>
              <a:ext uri="{FF2B5EF4-FFF2-40B4-BE49-F238E27FC236}">
                <a16:creationId xmlns:a16="http://schemas.microsoft.com/office/drawing/2014/main" id="{C1E0BA1B-22BA-B94F-B640-D880ECBAF844}"/>
              </a:ext>
            </a:extLst>
          </p:cNvPr>
          <p:cNvSpPr txBox="1"/>
          <p:nvPr/>
        </p:nvSpPr>
        <p:spPr>
          <a:xfrm>
            <a:off x="3795120" y="5121521"/>
            <a:ext cx="591829" cy="369332"/>
          </a:xfrm>
          <a:prstGeom prst="rect">
            <a:avLst/>
          </a:prstGeom>
          <a:noFill/>
        </p:spPr>
        <p:txBody>
          <a:bodyPr wrap="none" rtlCol="0">
            <a:spAutoFit/>
          </a:bodyPr>
          <a:lstStyle/>
          <a:p>
            <a:r>
              <a:rPr lang="en-US" altLang="zh-CN" dirty="0">
                <a:sym typeface="Wingdings" pitchFamily="2" charset="2"/>
              </a:rPr>
              <a:t></a:t>
            </a:r>
            <a:r>
              <a:rPr lang="zh-CN" altLang="en-US" dirty="0">
                <a:sym typeface="Wingdings" pitchFamily="2" charset="2"/>
              </a:rPr>
              <a:t> </a:t>
            </a:r>
            <a:r>
              <a:rPr lang="en-US" altLang="zh-CN" dirty="0">
                <a:sym typeface="Wingdings" pitchFamily="2" charset="2"/>
              </a:rPr>
              <a:t>?</a:t>
            </a:r>
            <a:endParaRPr lang="en-US" dirty="0"/>
          </a:p>
        </p:txBody>
      </p:sp>
      <p:sp>
        <p:nvSpPr>
          <p:cNvPr id="12" name="TextBox 11">
            <a:extLst>
              <a:ext uri="{FF2B5EF4-FFF2-40B4-BE49-F238E27FC236}">
                <a16:creationId xmlns:a16="http://schemas.microsoft.com/office/drawing/2014/main" id="{F710077E-26FB-4449-8A6D-41747ABD5E04}"/>
              </a:ext>
            </a:extLst>
          </p:cNvPr>
          <p:cNvSpPr txBox="1"/>
          <p:nvPr/>
        </p:nvSpPr>
        <p:spPr>
          <a:xfrm>
            <a:off x="1854212" y="5626942"/>
            <a:ext cx="1648528" cy="523220"/>
          </a:xfrm>
          <a:prstGeom prst="rect">
            <a:avLst/>
          </a:prstGeom>
          <a:noFill/>
        </p:spPr>
        <p:txBody>
          <a:bodyPr wrap="none" rtlCol="0">
            <a:spAutoFit/>
          </a:bodyPr>
          <a:lstStyle/>
          <a:p>
            <a:r>
              <a:rPr lang="en-US" altLang="zh-CN" sz="2800" dirty="0"/>
              <a:t>Test</a:t>
            </a:r>
            <a:r>
              <a:rPr lang="zh-CN" altLang="en-US" sz="2800" dirty="0"/>
              <a:t> </a:t>
            </a:r>
            <a:r>
              <a:rPr lang="en-US" altLang="zh-CN" sz="2800" dirty="0"/>
              <a:t>failed</a:t>
            </a:r>
            <a:endParaRPr lang="en-US" sz="2800" dirty="0"/>
          </a:p>
        </p:txBody>
      </p:sp>
      <p:sp>
        <p:nvSpPr>
          <p:cNvPr id="13" name="TextBox 12">
            <a:extLst>
              <a:ext uri="{FF2B5EF4-FFF2-40B4-BE49-F238E27FC236}">
                <a16:creationId xmlns:a16="http://schemas.microsoft.com/office/drawing/2014/main" id="{F56039B6-0D47-1044-932B-49B68E41CCF5}"/>
              </a:ext>
            </a:extLst>
          </p:cNvPr>
          <p:cNvSpPr txBox="1"/>
          <p:nvPr/>
        </p:nvSpPr>
        <p:spPr>
          <a:xfrm>
            <a:off x="4408685" y="5626942"/>
            <a:ext cx="2240357" cy="523220"/>
          </a:xfrm>
          <a:prstGeom prst="rect">
            <a:avLst/>
          </a:prstGeom>
          <a:noFill/>
        </p:spPr>
        <p:txBody>
          <a:bodyPr wrap="none" rtlCol="0">
            <a:spAutoFit/>
          </a:bodyPr>
          <a:lstStyle/>
          <a:p>
            <a:r>
              <a:rPr lang="en-US" altLang="zh-CN" sz="2800" dirty="0"/>
              <a:t>Code</a:t>
            </a:r>
            <a:r>
              <a:rPr lang="zh-CN" altLang="en-US" sz="2800" dirty="0"/>
              <a:t> </a:t>
            </a:r>
            <a:r>
              <a:rPr lang="en-US" altLang="zh-CN" sz="2800" dirty="0"/>
              <a:t>is</a:t>
            </a:r>
            <a:r>
              <a:rPr lang="zh-CN" altLang="en-US" sz="2800" dirty="0"/>
              <a:t> </a:t>
            </a:r>
            <a:r>
              <a:rPr lang="en-US" altLang="zh-CN" sz="2800" dirty="0"/>
              <a:t>wrong</a:t>
            </a:r>
            <a:endParaRPr lang="en-US" sz="2800" dirty="0"/>
          </a:p>
        </p:txBody>
      </p:sp>
      <p:sp>
        <p:nvSpPr>
          <p:cNvPr id="14" name="TextBox 13">
            <a:extLst>
              <a:ext uri="{FF2B5EF4-FFF2-40B4-BE49-F238E27FC236}">
                <a16:creationId xmlns:a16="http://schemas.microsoft.com/office/drawing/2014/main" id="{A744F356-597F-F746-9A2A-C106F10F94B3}"/>
              </a:ext>
            </a:extLst>
          </p:cNvPr>
          <p:cNvSpPr txBox="1"/>
          <p:nvPr/>
        </p:nvSpPr>
        <p:spPr>
          <a:xfrm>
            <a:off x="3795120" y="5703886"/>
            <a:ext cx="591829" cy="369332"/>
          </a:xfrm>
          <a:prstGeom prst="rect">
            <a:avLst/>
          </a:prstGeom>
          <a:noFill/>
        </p:spPr>
        <p:txBody>
          <a:bodyPr wrap="none" rtlCol="0">
            <a:spAutoFit/>
          </a:bodyPr>
          <a:lstStyle/>
          <a:p>
            <a:r>
              <a:rPr lang="en-US" altLang="zh-CN" dirty="0">
                <a:sym typeface="Wingdings" pitchFamily="2" charset="2"/>
              </a:rPr>
              <a:t></a:t>
            </a:r>
            <a:r>
              <a:rPr lang="zh-CN" altLang="en-US" dirty="0">
                <a:sym typeface="Wingdings" pitchFamily="2" charset="2"/>
              </a:rPr>
              <a:t> </a:t>
            </a:r>
            <a:r>
              <a:rPr lang="en-US" altLang="zh-CN" dirty="0">
                <a:sym typeface="Wingdings" pitchFamily="2" charset="2"/>
              </a:rPr>
              <a:t>?</a:t>
            </a:r>
            <a:endParaRPr lang="en-US" dirty="0"/>
          </a:p>
        </p:txBody>
      </p:sp>
      <p:pic>
        <p:nvPicPr>
          <p:cNvPr id="2" name="Picture 1">
            <a:extLst>
              <a:ext uri="{FF2B5EF4-FFF2-40B4-BE49-F238E27FC236}">
                <a16:creationId xmlns:a16="http://schemas.microsoft.com/office/drawing/2014/main" id="{B0A66E98-3F60-5844-A275-184C892B8F62}"/>
              </a:ext>
            </a:extLst>
          </p:cNvPr>
          <p:cNvPicPr>
            <a:picLocks noChangeAspect="1"/>
          </p:cNvPicPr>
          <p:nvPr/>
        </p:nvPicPr>
        <p:blipFill>
          <a:blip r:embed="rId2"/>
          <a:stretch>
            <a:fillRect/>
          </a:stretch>
        </p:blipFill>
        <p:spPr>
          <a:xfrm>
            <a:off x="1998636" y="784782"/>
            <a:ext cx="6644856" cy="214665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019257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1" grpId="0"/>
      <p:bldP spid="12" grpId="0"/>
      <p:bldP spid="13" grpId="0"/>
      <p:bldP spid="14"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Too much homework vector stock vector. Illustration of open - 23920513">
            <a:extLst>
              <a:ext uri="{FF2B5EF4-FFF2-40B4-BE49-F238E27FC236}">
                <a16:creationId xmlns:a16="http://schemas.microsoft.com/office/drawing/2014/main" id="{DDD772AB-1191-844B-8BA8-18E07D03A86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7112" b="20573"/>
          <a:stretch/>
        </p:blipFill>
        <p:spPr bwMode="auto">
          <a:xfrm>
            <a:off x="7556160" y="76200"/>
            <a:ext cx="1467189" cy="1134534"/>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a:extLst>
              <a:ext uri="{FF2B5EF4-FFF2-40B4-BE49-F238E27FC236}">
                <a16:creationId xmlns:a16="http://schemas.microsoft.com/office/drawing/2014/main" id="{FF659D15-76F7-1442-8866-5EEC870BF74B}"/>
              </a:ext>
            </a:extLst>
          </p:cNvPr>
          <p:cNvGrpSpPr/>
          <p:nvPr/>
        </p:nvGrpSpPr>
        <p:grpSpPr>
          <a:xfrm>
            <a:off x="3754695" y="1591734"/>
            <a:ext cx="2958350" cy="582706"/>
            <a:chOff x="3301209" y="2542702"/>
            <a:chExt cx="2958350" cy="582706"/>
          </a:xfrm>
        </p:grpSpPr>
        <p:sp>
          <p:nvSpPr>
            <p:cNvPr id="39" name="Rectangle 38">
              <a:extLst>
                <a:ext uri="{FF2B5EF4-FFF2-40B4-BE49-F238E27FC236}">
                  <a16:creationId xmlns:a16="http://schemas.microsoft.com/office/drawing/2014/main" id="{92506FA1-99C6-0E42-8992-E0B23FFCE780}"/>
                </a:ext>
              </a:extLst>
            </p:cNvPr>
            <p:cNvSpPr/>
            <p:nvPr/>
          </p:nvSpPr>
          <p:spPr>
            <a:xfrm>
              <a:off x="3301209" y="2542702"/>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800" dirty="0">
                  <a:solidFill>
                    <a:schemeClr val="tx1"/>
                  </a:solidFill>
                </a:rPr>
                <a:t>9</a:t>
              </a:r>
              <a:endParaRPr lang="en-US" sz="2800" dirty="0">
                <a:solidFill>
                  <a:schemeClr val="tx1"/>
                </a:solidFill>
              </a:endParaRPr>
            </a:p>
          </p:txBody>
        </p:sp>
        <p:sp>
          <p:nvSpPr>
            <p:cNvPr id="40" name="Rectangle 39">
              <a:extLst>
                <a:ext uri="{FF2B5EF4-FFF2-40B4-BE49-F238E27FC236}">
                  <a16:creationId xmlns:a16="http://schemas.microsoft.com/office/drawing/2014/main" id="{16D16E44-2E70-564D-933D-FEEF1F15AE97}"/>
                </a:ext>
              </a:extLst>
            </p:cNvPr>
            <p:cNvSpPr/>
            <p:nvPr/>
          </p:nvSpPr>
          <p:spPr>
            <a:xfrm>
              <a:off x="3892879" y="2542702"/>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800" dirty="0">
                  <a:solidFill>
                    <a:schemeClr val="tx1"/>
                  </a:solidFill>
                </a:rPr>
                <a:t>1</a:t>
              </a:r>
              <a:endParaRPr lang="en-US" sz="2800" dirty="0">
                <a:solidFill>
                  <a:schemeClr val="tx1"/>
                </a:solidFill>
              </a:endParaRPr>
            </a:p>
          </p:txBody>
        </p:sp>
        <p:sp>
          <p:nvSpPr>
            <p:cNvPr id="41" name="Rectangle 40">
              <a:extLst>
                <a:ext uri="{FF2B5EF4-FFF2-40B4-BE49-F238E27FC236}">
                  <a16:creationId xmlns:a16="http://schemas.microsoft.com/office/drawing/2014/main" id="{A8504EA6-D11B-2E4B-B89B-748CDFDEEA2D}"/>
                </a:ext>
              </a:extLst>
            </p:cNvPr>
            <p:cNvSpPr/>
            <p:nvPr/>
          </p:nvSpPr>
          <p:spPr>
            <a:xfrm>
              <a:off x="4484549" y="2542702"/>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800" dirty="0">
                  <a:solidFill>
                    <a:schemeClr val="tx1"/>
                  </a:solidFill>
                </a:rPr>
                <a:t>8</a:t>
              </a:r>
              <a:endParaRPr lang="en-US" sz="2800" dirty="0">
                <a:solidFill>
                  <a:schemeClr val="tx1"/>
                </a:solidFill>
              </a:endParaRPr>
            </a:p>
          </p:txBody>
        </p:sp>
        <p:sp>
          <p:nvSpPr>
            <p:cNvPr id="42" name="Rectangle 41">
              <a:extLst>
                <a:ext uri="{FF2B5EF4-FFF2-40B4-BE49-F238E27FC236}">
                  <a16:creationId xmlns:a16="http://schemas.microsoft.com/office/drawing/2014/main" id="{6D1749B8-0B56-284E-B794-97D167BA729E}"/>
                </a:ext>
              </a:extLst>
            </p:cNvPr>
            <p:cNvSpPr/>
            <p:nvPr/>
          </p:nvSpPr>
          <p:spPr>
            <a:xfrm>
              <a:off x="5076219" y="2542702"/>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800" dirty="0">
                  <a:solidFill>
                    <a:schemeClr val="tx1"/>
                  </a:solidFill>
                </a:rPr>
                <a:t>7</a:t>
              </a:r>
              <a:endParaRPr lang="en-US" sz="2800" dirty="0">
                <a:solidFill>
                  <a:schemeClr val="tx1"/>
                </a:solidFill>
              </a:endParaRPr>
            </a:p>
          </p:txBody>
        </p:sp>
        <p:sp>
          <p:nvSpPr>
            <p:cNvPr id="43" name="Rectangle 42">
              <a:extLst>
                <a:ext uri="{FF2B5EF4-FFF2-40B4-BE49-F238E27FC236}">
                  <a16:creationId xmlns:a16="http://schemas.microsoft.com/office/drawing/2014/main" id="{FE7D5B80-3F6E-024D-98C9-57C025B72AC9}"/>
                </a:ext>
              </a:extLst>
            </p:cNvPr>
            <p:cNvSpPr/>
            <p:nvPr/>
          </p:nvSpPr>
          <p:spPr>
            <a:xfrm>
              <a:off x="5667889" y="2542702"/>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800" dirty="0">
                  <a:solidFill>
                    <a:schemeClr val="tx1"/>
                  </a:solidFill>
                </a:rPr>
                <a:t>3</a:t>
              </a:r>
              <a:endParaRPr lang="en-US" sz="2800" dirty="0">
                <a:solidFill>
                  <a:schemeClr val="tx1"/>
                </a:solidFill>
              </a:endParaRPr>
            </a:p>
          </p:txBody>
        </p:sp>
      </p:grpSp>
      <p:grpSp>
        <p:nvGrpSpPr>
          <p:cNvPr id="8" name="Group 7">
            <a:extLst>
              <a:ext uri="{FF2B5EF4-FFF2-40B4-BE49-F238E27FC236}">
                <a16:creationId xmlns:a16="http://schemas.microsoft.com/office/drawing/2014/main" id="{2954B6D1-635D-F240-92F3-F0CAC1EB0B68}"/>
              </a:ext>
            </a:extLst>
          </p:cNvPr>
          <p:cNvGrpSpPr/>
          <p:nvPr/>
        </p:nvGrpSpPr>
        <p:grpSpPr>
          <a:xfrm>
            <a:off x="3754695" y="2600529"/>
            <a:ext cx="2958350" cy="582706"/>
            <a:chOff x="3265475" y="3484686"/>
            <a:chExt cx="2958350" cy="582706"/>
          </a:xfrm>
        </p:grpSpPr>
        <p:sp>
          <p:nvSpPr>
            <p:cNvPr id="52" name="Rectangle 51">
              <a:extLst>
                <a:ext uri="{FF2B5EF4-FFF2-40B4-BE49-F238E27FC236}">
                  <a16:creationId xmlns:a16="http://schemas.microsoft.com/office/drawing/2014/main" id="{AA4CA32A-ECAD-4B40-802D-D6310C4CA386}"/>
                </a:ext>
              </a:extLst>
            </p:cNvPr>
            <p:cNvSpPr/>
            <p:nvPr/>
          </p:nvSpPr>
          <p:spPr>
            <a:xfrm>
              <a:off x="3265475" y="3484686"/>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800" dirty="0">
                  <a:solidFill>
                    <a:srgbClr val="FF0000"/>
                  </a:solidFill>
                </a:rPr>
                <a:t>1</a:t>
              </a:r>
              <a:endParaRPr lang="en-US" sz="2800" dirty="0">
                <a:solidFill>
                  <a:srgbClr val="FF0000"/>
                </a:solidFill>
              </a:endParaRPr>
            </a:p>
          </p:txBody>
        </p:sp>
        <p:sp>
          <p:nvSpPr>
            <p:cNvPr id="53" name="Rectangle 52">
              <a:extLst>
                <a:ext uri="{FF2B5EF4-FFF2-40B4-BE49-F238E27FC236}">
                  <a16:creationId xmlns:a16="http://schemas.microsoft.com/office/drawing/2014/main" id="{A784E62F-A481-A34C-9AB6-E7F74EA1FF8F}"/>
                </a:ext>
              </a:extLst>
            </p:cNvPr>
            <p:cNvSpPr/>
            <p:nvPr/>
          </p:nvSpPr>
          <p:spPr>
            <a:xfrm>
              <a:off x="3857145" y="3484686"/>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800" dirty="0">
                  <a:solidFill>
                    <a:srgbClr val="FF0000"/>
                  </a:solidFill>
                </a:rPr>
                <a:t>9</a:t>
              </a:r>
              <a:endParaRPr lang="en-US" sz="2800" dirty="0">
                <a:solidFill>
                  <a:srgbClr val="FF0000"/>
                </a:solidFill>
              </a:endParaRPr>
            </a:p>
          </p:txBody>
        </p:sp>
        <p:sp>
          <p:nvSpPr>
            <p:cNvPr id="54" name="Rectangle 53">
              <a:extLst>
                <a:ext uri="{FF2B5EF4-FFF2-40B4-BE49-F238E27FC236}">
                  <a16:creationId xmlns:a16="http://schemas.microsoft.com/office/drawing/2014/main" id="{F7A1DA61-FCCB-DA44-AE44-53321A041A8D}"/>
                </a:ext>
              </a:extLst>
            </p:cNvPr>
            <p:cNvSpPr/>
            <p:nvPr/>
          </p:nvSpPr>
          <p:spPr>
            <a:xfrm>
              <a:off x="4448815" y="3484686"/>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800" dirty="0">
                  <a:solidFill>
                    <a:schemeClr val="tx1"/>
                  </a:solidFill>
                </a:rPr>
                <a:t>8</a:t>
              </a:r>
              <a:endParaRPr lang="en-US" sz="2800" dirty="0">
                <a:solidFill>
                  <a:schemeClr val="tx1"/>
                </a:solidFill>
              </a:endParaRPr>
            </a:p>
          </p:txBody>
        </p:sp>
        <p:sp>
          <p:nvSpPr>
            <p:cNvPr id="55" name="Rectangle 54">
              <a:extLst>
                <a:ext uri="{FF2B5EF4-FFF2-40B4-BE49-F238E27FC236}">
                  <a16:creationId xmlns:a16="http://schemas.microsoft.com/office/drawing/2014/main" id="{C0CA0839-9BF7-3F4E-A634-0B317AC031F8}"/>
                </a:ext>
              </a:extLst>
            </p:cNvPr>
            <p:cNvSpPr/>
            <p:nvPr/>
          </p:nvSpPr>
          <p:spPr>
            <a:xfrm>
              <a:off x="5040485" y="3484686"/>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7</a:t>
              </a:r>
            </a:p>
          </p:txBody>
        </p:sp>
        <p:sp>
          <p:nvSpPr>
            <p:cNvPr id="56" name="Rectangle 55">
              <a:extLst>
                <a:ext uri="{FF2B5EF4-FFF2-40B4-BE49-F238E27FC236}">
                  <a16:creationId xmlns:a16="http://schemas.microsoft.com/office/drawing/2014/main" id="{05FEA7C0-CA86-0746-A793-0244A7FCEA27}"/>
                </a:ext>
              </a:extLst>
            </p:cNvPr>
            <p:cNvSpPr/>
            <p:nvPr/>
          </p:nvSpPr>
          <p:spPr>
            <a:xfrm>
              <a:off x="5632155" y="3484686"/>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800" dirty="0">
                  <a:solidFill>
                    <a:schemeClr val="tx1"/>
                  </a:solidFill>
                </a:rPr>
                <a:t>3</a:t>
              </a:r>
              <a:endParaRPr lang="en-US" sz="2800" dirty="0">
                <a:solidFill>
                  <a:schemeClr val="tx1"/>
                </a:solidFill>
              </a:endParaRPr>
            </a:p>
          </p:txBody>
        </p:sp>
      </p:grpSp>
      <p:grpSp>
        <p:nvGrpSpPr>
          <p:cNvPr id="9" name="Group 8">
            <a:extLst>
              <a:ext uri="{FF2B5EF4-FFF2-40B4-BE49-F238E27FC236}">
                <a16:creationId xmlns:a16="http://schemas.microsoft.com/office/drawing/2014/main" id="{6472E97D-CEA9-1D4C-B0BB-7515679B279B}"/>
              </a:ext>
            </a:extLst>
          </p:cNvPr>
          <p:cNvGrpSpPr/>
          <p:nvPr/>
        </p:nvGrpSpPr>
        <p:grpSpPr>
          <a:xfrm>
            <a:off x="3754695" y="3609324"/>
            <a:ext cx="2958350" cy="582706"/>
            <a:chOff x="3262325" y="4560293"/>
            <a:chExt cx="2958350" cy="582706"/>
          </a:xfrm>
        </p:grpSpPr>
        <p:sp>
          <p:nvSpPr>
            <p:cNvPr id="58" name="Rectangle 57">
              <a:extLst>
                <a:ext uri="{FF2B5EF4-FFF2-40B4-BE49-F238E27FC236}">
                  <a16:creationId xmlns:a16="http://schemas.microsoft.com/office/drawing/2014/main" id="{B509F5F3-27E2-104D-B296-1D6E4690F678}"/>
                </a:ext>
              </a:extLst>
            </p:cNvPr>
            <p:cNvSpPr/>
            <p:nvPr/>
          </p:nvSpPr>
          <p:spPr>
            <a:xfrm>
              <a:off x="3262325" y="4560293"/>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800" dirty="0">
                  <a:solidFill>
                    <a:schemeClr val="tx1"/>
                  </a:solidFill>
                </a:rPr>
                <a:t>1</a:t>
              </a:r>
              <a:endParaRPr lang="en-US" sz="2800" dirty="0">
                <a:solidFill>
                  <a:schemeClr val="tx1"/>
                </a:solidFill>
              </a:endParaRPr>
            </a:p>
          </p:txBody>
        </p:sp>
        <p:sp>
          <p:nvSpPr>
            <p:cNvPr id="59" name="Rectangle 58">
              <a:extLst>
                <a:ext uri="{FF2B5EF4-FFF2-40B4-BE49-F238E27FC236}">
                  <a16:creationId xmlns:a16="http://schemas.microsoft.com/office/drawing/2014/main" id="{91BCA6F7-7796-B040-8B84-FF8CD35D3B56}"/>
                </a:ext>
              </a:extLst>
            </p:cNvPr>
            <p:cNvSpPr/>
            <p:nvPr/>
          </p:nvSpPr>
          <p:spPr>
            <a:xfrm>
              <a:off x="3853995" y="4560293"/>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800" dirty="0">
                  <a:solidFill>
                    <a:srgbClr val="FF0000"/>
                  </a:solidFill>
                </a:rPr>
                <a:t>8</a:t>
              </a:r>
              <a:endParaRPr lang="en-US" sz="2800" dirty="0">
                <a:solidFill>
                  <a:srgbClr val="FF0000"/>
                </a:solidFill>
              </a:endParaRPr>
            </a:p>
          </p:txBody>
        </p:sp>
        <p:sp>
          <p:nvSpPr>
            <p:cNvPr id="60" name="Rectangle 59">
              <a:extLst>
                <a:ext uri="{FF2B5EF4-FFF2-40B4-BE49-F238E27FC236}">
                  <a16:creationId xmlns:a16="http://schemas.microsoft.com/office/drawing/2014/main" id="{B5B8ECF5-772B-4545-9EC1-70696868EAE2}"/>
                </a:ext>
              </a:extLst>
            </p:cNvPr>
            <p:cNvSpPr/>
            <p:nvPr/>
          </p:nvSpPr>
          <p:spPr>
            <a:xfrm>
              <a:off x="4445665" y="4560293"/>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800" dirty="0">
                  <a:solidFill>
                    <a:srgbClr val="FF0000"/>
                  </a:solidFill>
                </a:rPr>
                <a:t>9</a:t>
              </a:r>
              <a:endParaRPr lang="en-US" sz="2800" dirty="0">
                <a:solidFill>
                  <a:srgbClr val="FF0000"/>
                </a:solidFill>
              </a:endParaRPr>
            </a:p>
          </p:txBody>
        </p:sp>
        <p:sp>
          <p:nvSpPr>
            <p:cNvPr id="61" name="Rectangle 60">
              <a:extLst>
                <a:ext uri="{FF2B5EF4-FFF2-40B4-BE49-F238E27FC236}">
                  <a16:creationId xmlns:a16="http://schemas.microsoft.com/office/drawing/2014/main" id="{AFFA4299-ED46-BE40-A1A1-B6D71BD197A6}"/>
                </a:ext>
              </a:extLst>
            </p:cNvPr>
            <p:cNvSpPr/>
            <p:nvPr/>
          </p:nvSpPr>
          <p:spPr>
            <a:xfrm>
              <a:off x="5037335" y="4560293"/>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7</a:t>
              </a:r>
            </a:p>
          </p:txBody>
        </p:sp>
        <p:sp>
          <p:nvSpPr>
            <p:cNvPr id="62" name="Rectangle 61">
              <a:extLst>
                <a:ext uri="{FF2B5EF4-FFF2-40B4-BE49-F238E27FC236}">
                  <a16:creationId xmlns:a16="http://schemas.microsoft.com/office/drawing/2014/main" id="{0BF4BCED-B1D5-324D-A78F-C0C2DCFD3852}"/>
                </a:ext>
              </a:extLst>
            </p:cNvPr>
            <p:cNvSpPr/>
            <p:nvPr/>
          </p:nvSpPr>
          <p:spPr>
            <a:xfrm>
              <a:off x="5629005" y="4560293"/>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800" dirty="0">
                  <a:solidFill>
                    <a:schemeClr val="tx1"/>
                  </a:solidFill>
                </a:rPr>
                <a:t>3</a:t>
              </a:r>
              <a:endParaRPr lang="en-US" sz="2800" dirty="0">
                <a:solidFill>
                  <a:schemeClr val="tx1"/>
                </a:solidFill>
              </a:endParaRPr>
            </a:p>
          </p:txBody>
        </p:sp>
      </p:grpSp>
      <p:grpSp>
        <p:nvGrpSpPr>
          <p:cNvPr id="10" name="Group 9">
            <a:extLst>
              <a:ext uri="{FF2B5EF4-FFF2-40B4-BE49-F238E27FC236}">
                <a16:creationId xmlns:a16="http://schemas.microsoft.com/office/drawing/2014/main" id="{8C990479-8D1E-9846-ABA5-5287CF2A7329}"/>
              </a:ext>
            </a:extLst>
          </p:cNvPr>
          <p:cNvGrpSpPr/>
          <p:nvPr/>
        </p:nvGrpSpPr>
        <p:grpSpPr>
          <a:xfrm>
            <a:off x="3754695" y="4618120"/>
            <a:ext cx="2958350" cy="582706"/>
            <a:chOff x="3262325" y="5569088"/>
            <a:chExt cx="2958350" cy="582706"/>
          </a:xfrm>
        </p:grpSpPr>
        <p:sp>
          <p:nvSpPr>
            <p:cNvPr id="63" name="Rectangle 62">
              <a:extLst>
                <a:ext uri="{FF2B5EF4-FFF2-40B4-BE49-F238E27FC236}">
                  <a16:creationId xmlns:a16="http://schemas.microsoft.com/office/drawing/2014/main" id="{A0A13537-01FB-E54F-B6CF-D8F8EF7583FA}"/>
                </a:ext>
              </a:extLst>
            </p:cNvPr>
            <p:cNvSpPr/>
            <p:nvPr/>
          </p:nvSpPr>
          <p:spPr>
            <a:xfrm>
              <a:off x="3262325" y="5569088"/>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800" dirty="0">
                  <a:solidFill>
                    <a:schemeClr val="tx1"/>
                  </a:solidFill>
                </a:rPr>
                <a:t>1</a:t>
              </a:r>
              <a:endParaRPr lang="en-US" sz="2800" dirty="0">
                <a:solidFill>
                  <a:schemeClr val="tx1"/>
                </a:solidFill>
              </a:endParaRPr>
            </a:p>
          </p:txBody>
        </p:sp>
        <p:sp>
          <p:nvSpPr>
            <p:cNvPr id="64" name="Rectangle 63">
              <a:extLst>
                <a:ext uri="{FF2B5EF4-FFF2-40B4-BE49-F238E27FC236}">
                  <a16:creationId xmlns:a16="http://schemas.microsoft.com/office/drawing/2014/main" id="{F172A266-F4F7-F74E-9C65-33CFADEA613F}"/>
                </a:ext>
              </a:extLst>
            </p:cNvPr>
            <p:cNvSpPr/>
            <p:nvPr/>
          </p:nvSpPr>
          <p:spPr>
            <a:xfrm>
              <a:off x="3853995" y="5569088"/>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800" dirty="0">
                  <a:solidFill>
                    <a:schemeClr val="tx1"/>
                  </a:solidFill>
                </a:rPr>
                <a:t>8</a:t>
              </a:r>
              <a:endParaRPr lang="en-US" sz="2800" dirty="0">
                <a:solidFill>
                  <a:schemeClr val="tx1"/>
                </a:solidFill>
              </a:endParaRPr>
            </a:p>
          </p:txBody>
        </p:sp>
        <p:sp>
          <p:nvSpPr>
            <p:cNvPr id="65" name="Rectangle 64">
              <a:extLst>
                <a:ext uri="{FF2B5EF4-FFF2-40B4-BE49-F238E27FC236}">
                  <a16:creationId xmlns:a16="http://schemas.microsoft.com/office/drawing/2014/main" id="{B37FD2AA-08A8-5E42-A48B-0D8D6B316FF0}"/>
                </a:ext>
              </a:extLst>
            </p:cNvPr>
            <p:cNvSpPr/>
            <p:nvPr/>
          </p:nvSpPr>
          <p:spPr>
            <a:xfrm>
              <a:off x="4445665" y="5569088"/>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800" dirty="0">
                  <a:solidFill>
                    <a:srgbClr val="FF0000"/>
                  </a:solidFill>
                </a:rPr>
                <a:t>7</a:t>
              </a:r>
              <a:endParaRPr lang="en-US" sz="2800" dirty="0">
                <a:solidFill>
                  <a:srgbClr val="FF0000"/>
                </a:solidFill>
              </a:endParaRPr>
            </a:p>
          </p:txBody>
        </p:sp>
        <p:sp>
          <p:nvSpPr>
            <p:cNvPr id="66" name="Rectangle 65">
              <a:extLst>
                <a:ext uri="{FF2B5EF4-FFF2-40B4-BE49-F238E27FC236}">
                  <a16:creationId xmlns:a16="http://schemas.microsoft.com/office/drawing/2014/main" id="{23C6388C-8EE8-A14A-B15A-BC26A7DA0AFD}"/>
                </a:ext>
              </a:extLst>
            </p:cNvPr>
            <p:cNvSpPr/>
            <p:nvPr/>
          </p:nvSpPr>
          <p:spPr>
            <a:xfrm>
              <a:off x="5037335" y="5569088"/>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800" dirty="0">
                  <a:solidFill>
                    <a:srgbClr val="FF0000"/>
                  </a:solidFill>
                </a:rPr>
                <a:t>9</a:t>
              </a:r>
              <a:endParaRPr lang="en-US" sz="2800" dirty="0">
                <a:solidFill>
                  <a:srgbClr val="FF0000"/>
                </a:solidFill>
              </a:endParaRPr>
            </a:p>
          </p:txBody>
        </p:sp>
        <p:sp>
          <p:nvSpPr>
            <p:cNvPr id="67" name="Rectangle 66">
              <a:extLst>
                <a:ext uri="{FF2B5EF4-FFF2-40B4-BE49-F238E27FC236}">
                  <a16:creationId xmlns:a16="http://schemas.microsoft.com/office/drawing/2014/main" id="{099C86D9-B7E4-644D-A5D8-031D4D5CE112}"/>
                </a:ext>
              </a:extLst>
            </p:cNvPr>
            <p:cNvSpPr/>
            <p:nvPr/>
          </p:nvSpPr>
          <p:spPr>
            <a:xfrm>
              <a:off x="5629005" y="5569088"/>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800" dirty="0">
                  <a:solidFill>
                    <a:schemeClr val="tx1"/>
                  </a:solidFill>
                </a:rPr>
                <a:t>3</a:t>
              </a:r>
              <a:endParaRPr lang="en-US" sz="2800" dirty="0">
                <a:solidFill>
                  <a:schemeClr val="tx1"/>
                </a:solidFill>
              </a:endParaRPr>
            </a:p>
          </p:txBody>
        </p:sp>
      </p:grpSp>
      <p:grpSp>
        <p:nvGrpSpPr>
          <p:cNvPr id="68" name="Group 67">
            <a:extLst>
              <a:ext uri="{FF2B5EF4-FFF2-40B4-BE49-F238E27FC236}">
                <a16:creationId xmlns:a16="http://schemas.microsoft.com/office/drawing/2014/main" id="{B2C072DB-C752-234C-B731-EEB302C3C34A}"/>
              </a:ext>
            </a:extLst>
          </p:cNvPr>
          <p:cNvGrpSpPr/>
          <p:nvPr/>
        </p:nvGrpSpPr>
        <p:grpSpPr>
          <a:xfrm>
            <a:off x="3754695" y="5702505"/>
            <a:ext cx="2958350" cy="582706"/>
            <a:chOff x="3262325" y="5569088"/>
            <a:chExt cx="2958350" cy="582706"/>
          </a:xfrm>
        </p:grpSpPr>
        <p:sp>
          <p:nvSpPr>
            <p:cNvPr id="69" name="Rectangle 68">
              <a:extLst>
                <a:ext uri="{FF2B5EF4-FFF2-40B4-BE49-F238E27FC236}">
                  <a16:creationId xmlns:a16="http://schemas.microsoft.com/office/drawing/2014/main" id="{EA17ACD8-97A4-0A4D-99BB-BA3265C626E5}"/>
                </a:ext>
              </a:extLst>
            </p:cNvPr>
            <p:cNvSpPr/>
            <p:nvPr/>
          </p:nvSpPr>
          <p:spPr>
            <a:xfrm>
              <a:off x="3262325" y="5569088"/>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800" dirty="0">
                  <a:solidFill>
                    <a:schemeClr val="tx1"/>
                  </a:solidFill>
                </a:rPr>
                <a:t>1</a:t>
              </a:r>
              <a:endParaRPr lang="en-US" sz="2800" dirty="0">
                <a:solidFill>
                  <a:schemeClr val="tx1"/>
                </a:solidFill>
              </a:endParaRPr>
            </a:p>
          </p:txBody>
        </p:sp>
        <p:sp>
          <p:nvSpPr>
            <p:cNvPr id="70" name="Rectangle 69">
              <a:extLst>
                <a:ext uri="{FF2B5EF4-FFF2-40B4-BE49-F238E27FC236}">
                  <a16:creationId xmlns:a16="http://schemas.microsoft.com/office/drawing/2014/main" id="{CA7356C0-8B6D-F940-9192-6C34C66336C5}"/>
                </a:ext>
              </a:extLst>
            </p:cNvPr>
            <p:cNvSpPr/>
            <p:nvPr/>
          </p:nvSpPr>
          <p:spPr>
            <a:xfrm>
              <a:off x="3853995" y="5569088"/>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800" dirty="0">
                  <a:solidFill>
                    <a:schemeClr val="tx1"/>
                  </a:solidFill>
                </a:rPr>
                <a:t>8</a:t>
              </a:r>
              <a:endParaRPr lang="en-US" sz="2800" dirty="0">
                <a:solidFill>
                  <a:schemeClr val="tx1"/>
                </a:solidFill>
              </a:endParaRPr>
            </a:p>
          </p:txBody>
        </p:sp>
        <p:sp>
          <p:nvSpPr>
            <p:cNvPr id="71" name="Rectangle 70">
              <a:extLst>
                <a:ext uri="{FF2B5EF4-FFF2-40B4-BE49-F238E27FC236}">
                  <a16:creationId xmlns:a16="http://schemas.microsoft.com/office/drawing/2014/main" id="{555DBDA5-FC06-D942-A2B5-D2F8CC9F1787}"/>
                </a:ext>
              </a:extLst>
            </p:cNvPr>
            <p:cNvSpPr/>
            <p:nvPr/>
          </p:nvSpPr>
          <p:spPr>
            <a:xfrm>
              <a:off x="4445665" y="5569088"/>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800" dirty="0">
                  <a:solidFill>
                    <a:schemeClr val="tx1"/>
                  </a:solidFill>
                </a:rPr>
                <a:t>7</a:t>
              </a:r>
              <a:endParaRPr lang="en-US" sz="2800" dirty="0">
                <a:solidFill>
                  <a:schemeClr val="tx1"/>
                </a:solidFill>
              </a:endParaRPr>
            </a:p>
          </p:txBody>
        </p:sp>
        <p:sp>
          <p:nvSpPr>
            <p:cNvPr id="72" name="Rectangle 71">
              <a:extLst>
                <a:ext uri="{FF2B5EF4-FFF2-40B4-BE49-F238E27FC236}">
                  <a16:creationId xmlns:a16="http://schemas.microsoft.com/office/drawing/2014/main" id="{AC26DC36-0A1F-BE4F-960B-747B27907222}"/>
                </a:ext>
              </a:extLst>
            </p:cNvPr>
            <p:cNvSpPr/>
            <p:nvPr/>
          </p:nvSpPr>
          <p:spPr>
            <a:xfrm>
              <a:off x="5037335" y="5569088"/>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800" dirty="0">
                  <a:solidFill>
                    <a:srgbClr val="FF0000"/>
                  </a:solidFill>
                </a:rPr>
                <a:t>3</a:t>
              </a:r>
              <a:endParaRPr lang="en-US" sz="2800" dirty="0">
                <a:solidFill>
                  <a:srgbClr val="FF0000"/>
                </a:solidFill>
              </a:endParaRPr>
            </a:p>
          </p:txBody>
        </p:sp>
        <p:sp>
          <p:nvSpPr>
            <p:cNvPr id="73" name="Rectangle 72">
              <a:extLst>
                <a:ext uri="{FF2B5EF4-FFF2-40B4-BE49-F238E27FC236}">
                  <a16:creationId xmlns:a16="http://schemas.microsoft.com/office/drawing/2014/main" id="{7AE9B9E4-5189-E14E-8D6A-330956878483}"/>
                </a:ext>
              </a:extLst>
            </p:cNvPr>
            <p:cNvSpPr/>
            <p:nvPr/>
          </p:nvSpPr>
          <p:spPr>
            <a:xfrm>
              <a:off x="5629005" y="5569088"/>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800" dirty="0">
                  <a:solidFill>
                    <a:srgbClr val="FF0000"/>
                  </a:solidFill>
                </a:rPr>
                <a:t>9</a:t>
              </a:r>
              <a:endParaRPr lang="en-US" sz="2800" dirty="0">
                <a:solidFill>
                  <a:srgbClr val="FF0000"/>
                </a:solidFill>
              </a:endParaRPr>
            </a:p>
          </p:txBody>
        </p:sp>
      </p:grpSp>
      <p:sp>
        <p:nvSpPr>
          <p:cNvPr id="11" name="TextBox 10">
            <a:extLst>
              <a:ext uri="{FF2B5EF4-FFF2-40B4-BE49-F238E27FC236}">
                <a16:creationId xmlns:a16="http://schemas.microsoft.com/office/drawing/2014/main" id="{5AB8CDD0-3A5C-1846-8A01-FFC26935EC23}"/>
              </a:ext>
            </a:extLst>
          </p:cNvPr>
          <p:cNvSpPr txBox="1"/>
          <p:nvPr/>
        </p:nvSpPr>
        <p:spPr>
          <a:xfrm>
            <a:off x="545124" y="3429000"/>
            <a:ext cx="1130502" cy="769441"/>
          </a:xfrm>
          <a:prstGeom prst="rect">
            <a:avLst/>
          </a:prstGeom>
          <a:noFill/>
        </p:spPr>
        <p:txBody>
          <a:bodyPr wrap="none" rtlCol="0">
            <a:spAutoFit/>
          </a:bodyPr>
          <a:lstStyle/>
          <a:p>
            <a:r>
              <a:rPr lang="en-US" altLang="zh-CN" dirty="0"/>
              <a:t>Round</a:t>
            </a:r>
            <a:r>
              <a:rPr lang="zh-CN" altLang="en-US" dirty="0"/>
              <a:t> </a:t>
            </a:r>
            <a:r>
              <a:rPr lang="en-US" altLang="zh-CN" sz="4400" dirty="0">
                <a:solidFill>
                  <a:srgbClr val="FF9300"/>
                </a:solidFill>
              </a:rPr>
              <a:t>1</a:t>
            </a:r>
            <a:endParaRPr lang="en-US" dirty="0">
              <a:solidFill>
                <a:srgbClr val="FF9300"/>
              </a:solidFill>
            </a:endParaRPr>
          </a:p>
        </p:txBody>
      </p:sp>
      <p:sp>
        <p:nvSpPr>
          <p:cNvPr id="35" name="Title 2">
            <a:extLst>
              <a:ext uri="{FF2B5EF4-FFF2-40B4-BE49-F238E27FC236}">
                <a16:creationId xmlns:a16="http://schemas.microsoft.com/office/drawing/2014/main" id="{B1A8E982-8A6C-F148-AED1-E69A861B0B6E}"/>
              </a:ext>
            </a:extLst>
          </p:cNvPr>
          <p:cNvSpPr>
            <a:spLocks noGrp="1"/>
          </p:cNvSpPr>
          <p:nvPr>
            <p:ph type="title"/>
          </p:nvPr>
        </p:nvSpPr>
        <p:spPr>
          <a:xfrm>
            <a:off x="671756" y="371511"/>
            <a:ext cx="8183759" cy="991998"/>
          </a:xfrm>
        </p:spPr>
        <p:txBody>
          <a:bodyPr/>
          <a:lstStyle/>
          <a:p>
            <a:r>
              <a:rPr lang="en-US" altLang="zh-CN" dirty="0"/>
              <a:t>Bubble</a:t>
            </a:r>
            <a:r>
              <a:rPr lang="zh-CN" altLang="en-US" dirty="0"/>
              <a:t> </a:t>
            </a:r>
            <a:r>
              <a:rPr lang="en-US" altLang="zh-CN" dirty="0"/>
              <a:t>Sort</a:t>
            </a:r>
            <a:endParaRPr lang="en-US" dirty="0"/>
          </a:p>
        </p:txBody>
      </p:sp>
    </p:spTree>
    <p:extLst>
      <p:ext uri="{BB962C8B-B14F-4D97-AF65-F5344CB8AC3E}">
        <p14:creationId xmlns:p14="http://schemas.microsoft.com/office/powerpoint/2010/main" val="485682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3E0571-4EB7-3048-96E3-DD23CF6E1E39}"/>
              </a:ext>
            </a:extLst>
          </p:cNvPr>
          <p:cNvSpPr>
            <a:spLocks noGrp="1"/>
          </p:cNvSpPr>
          <p:nvPr>
            <p:ph type="title"/>
          </p:nvPr>
        </p:nvSpPr>
        <p:spPr/>
        <p:txBody>
          <a:bodyPr/>
          <a:lstStyle/>
          <a:p>
            <a:r>
              <a:rPr lang="en-US" dirty="0"/>
              <a:t>Lecturer</a:t>
            </a:r>
          </a:p>
        </p:txBody>
      </p:sp>
      <p:pic>
        <p:nvPicPr>
          <p:cNvPr id="4" name="Picture 3">
            <a:extLst>
              <a:ext uri="{FF2B5EF4-FFF2-40B4-BE49-F238E27FC236}">
                <a16:creationId xmlns:a16="http://schemas.microsoft.com/office/drawing/2014/main" id="{FEC2F780-D39B-104F-8ADE-B30D5F87767D}"/>
              </a:ext>
            </a:extLst>
          </p:cNvPr>
          <p:cNvPicPr>
            <a:picLocks noChangeAspect="1"/>
          </p:cNvPicPr>
          <p:nvPr/>
        </p:nvPicPr>
        <p:blipFill>
          <a:blip r:embed="rId2"/>
          <a:stretch>
            <a:fillRect/>
          </a:stretch>
        </p:blipFill>
        <p:spPr>
          <a:xfrm>
            <a:off x="7014055" y="512403"/>
            <a:ext cx="1646877" cy="1956357"/>
          </a:xfrm>
          <a:prstGeom prst="rect">
            <a:avLst/>
          </a:prstGeom>
        </p:spPr>
      </p:pic>
      <p:sp>
        <p:nvSpPr>
          <p:cNvPr id="5" name="TextBox 4">
            <a:extLst>
              <a:ext uri="{FF2B5EF4-FFF2-40B4-BE49-F238E27FC236}">
                <a16:creationId xmlns:a16="http://schemas.microsoft.com/office/drawing/2014/main" id="{405FFB26-9431-DF43-BD17-9CD824735D2F}"/>
              </a:ext>
            </a:extLst>
          </p:cNvPr>
          <p:cNvSpPr txBox="1"/>
          <p:nvPr/>
        </p:nvSpPr>
        <p:spPr>
          <a:xfrm>
            <a:off x="568171" y="1835245"/>
            <a:ext cx="5808578" cy="584775"/>
          </a:xfrm>
          <a:prstGeom prst="rect">
            <a:avLst/>
          </a:prstGeom>
          <a:noFill/>
        </p:spPr>
        <p:txBody>
          <a:bodyPr wrap="none" rtlCol="0">
            <a:spAutoFit/>
          </a:bodyPr>
          <a:lstStyle/>
          <a:p>
            <a:r>
              <a:rPr lang="en-US" sz="3200" dirty="0"/>
              <a:t>Day job: Cloud &amp; Edge Computing</a:t>
            </a:r>
          </a:p>
        </p:txBody>
      </p:sp>
      <p:sp>
        <p:nvSpPr>
          <p:cNvPr id="7" name="TextBox 6">
            <a:extLst>
              <a:ext uri="{FF2B5EF4-FFF2-40B4-BE49-F238E27FC236}">
                <a16:creationId xmlns:a16="http://schemas.microsoft.com/office/drawing/2014/main" id="{081D2DBC-34FC-F84C-8F7C-7B44E6AA5054}"/>
              </a:ext>
            </a:extLst>
          </p:cNvPr>
          <p:cNvSpPr txBox="1"/>
          <p:nvPr/>
        </p:nvSpPr>
        <p:spPr>
          <a:xfrm>
            <a:off x="1549986" y="2771474"/>
            <a:ext cx="4572000" cy="338554"/>
          </a:xfrm>
          <a:prstGeom prst="rect">
            <a:avLst/>
          </a:prstGeom>
          <a:noFill/>
        </p:spPr>
        <p:txBody>
          <a:bodyPr wrap="square">
            <a:spAutoFit/>
          </a:bodyPr>
          <a:lstStyle/>
          <a:p>
            <a:pPr marL="285750" indent="-285750">
              <a:buFont typeface="Arial" panose="020B0604020202020204" pitchFamily="34" charset="0"/>
              <a:buChar char="•"/>
            </a:pPr>
            <a:r>
              <a:rPr lang="en-US" sz="1600" dirty="0">
                <a:hlinkClick r:id="rId3"/>
              </a:rPr>
              <a:t>https://github.com/CentaurusInfra</a:t>
            </a:r>
            <a:endParaRPr lang="en-US" sz="1600" dirty="0"/>
          </a:p>
        </p:txBody>
      </p:sp>
      <p:pic>
        <p:nvPicPr>
          <p:cNvPr id="1026" name="Picture 2" descr="Golang - The Only Introduction You Need | Better Programming">
            <a:extLst>
              <a:ext uri="{FF2B5EF4-FFF2-40B4-BE49-F238E27FC236}">
                <a16:creationId xmlns:a16="http://schemas.microsoft.com/office/drawing/2014/main" id="{C339CB0F-20CF-014B-95B8-904BA260502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350" t="29612" r="19709" b="32281"/>
          <a:stretch/>
        </p:blipFill>
        <p:spPr bwMode="auto">
          <a:xfrm>
            <a:off x="162820" y="3997262"/>
            <a:ext cx="1802718" cy="83099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Java Programming Language. - Home | Facebook">
            <a:extLst>
              <a:ext uri="{FF2B5EF4-FFF2-40B4-BE49-F238E27FC236}">
                <a16:creationId xmlns:a16="http://schemas.microsoft.com/office/drawing/2014/main" id="{2BC0E149-63FD-7544-B9D9-8C514E11898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85040" y="4136321"/>
            <a:ext cx="1561915" cy="156191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94A61A87-BE21-D146-A7F0-11A5FCEC8C3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64179" y="5199601"/>
            <a:ext cx="1970581" cy="83099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The Python Logo | Python Software Foundation">
            <a:extLst>
              <a:ext uri="{FF2B5EF4-FFF2-40B4-BE49-F238E27FC236}">
                <a16:creationId xmlns:a16="http://schemas.microsoft.com/office/drawing/2014/main" id="{E753DB87-179E-A14D-B0F7-F46D777A36B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15382" y="6246760"/>
            <a:ext cx="1241209" cy="416944"/>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C++ - Wikipedia">
            <a:extLst>
              <a:ext uri="{FF2B5EF4-FFF2-40B4-BE49-F238E27FC236}">
                <a16:creationId xmlns:a16="http://schemas.microsoft.com/office/drawing/2014/main" id="{3375D21A-04B5-6746-93FF-D659A9E0384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495466" y="4227088"/>
            <a:ext cx="1070991" cy="12023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2228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3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3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Too much homework vector stock vector. Illustration of open - 23920513">
            <a:extLst>
              <a:ext uri="{FF2B5EF4-FFF2-40B4-BE49-F238E27FC236}">
                <a16:creationId xmlns:a16="http://schemas.microsoft.com/office/drawing/2014/main" id="{DDD772AB-1191-844B-8BA8-18E07D03A86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7112" b="20573"/>
          <a:stretch/>
        </p:blipFill>
        <p:spPr bwMode="auto">
          <a:xfrm>
            <a:off x="7556160" y="76200"/>
            <a:ext cx="1467189" cy="1134534"/>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2954B6D1-635D-F240-92F3-F0CAC1EB0B68}"/>
              </a:ext>
            </a:extLst>
          </p:cNvPr>
          <p:cNvGrpSpPr/>
          <p:nvPr/>
        </p:nvGrpSpPr>
        <p:grpSpPr>
          <a:xfrm>
            <a:off x="3754695" y="3120117"/>
            <a:ext cx="2958350" cy="582706"/>
            <a:chOff x="3265475" y="3484686"/>
            <a:chExt cx="2958350" cy="582706"/>
          </a:xfrm>
        </p:grpSpPr>
        <p:sp>
          <p:nvSpPr>
            <p:cNvPr id="52" name="Rectangle 51">
              <a:extLst>
                <a:ext uri="{FF2B5EF4-FFF2-40B4-BE49-F238E27FC236}">
                  <a16:creationId xmlns:a16="http://schemas.microsoft.com/office/drawing/2014/main" id="{AA4CA32A-ECAD-4B40-802D-D6310C4CA386}"/>
                </a:ext>
              </a:extLst>
            </p:cNvPr>
            <p:cNvSpPr/>
            <p:nvPr/>
          </p:nvSpPr>
          <p:spPr>
            <a:xfrm>
              <a:off x="3265475" y="3484686"/>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800" dirty="0">
                  <a:solidFill>
                    <a:srgbClr val="FF0000"/>
                  </a:solidFill>
                </a:rPr>
                <a:t>1</a:t>
              </a:r>
              <a:endParaRPr lang="en-US" sz="2800" dirty="0">
                <a:solidFill>
                  <a:srgbClr val="FF0000"/>
                </a:solidFill>
              </a:endParaRPr>
            </a:p>
          </p:txBody>
        </p:sp>
        <p:sp>
          <p:nvSpPr>
            <p:cNvPr id="53" name="Rectangle 52">
              <a:extLst>
                <a:ext uri="{FF2B5EF4-FFF2-40B4-BE49-F238E27FC236}">
                  <a16:creationId xmlns:a16="http://schemas.microsoft.com/office/drawing/2014/main" id="{A784E62F-A481-A34C-9AB6-E7F74EA1FF8F}"/>
                </a:ext>
              </a:extLst>
            </p:cNvPr>
            <p:cNvSpPr/>
            <p:nvPr/>
          </p:nvSpPr>
          <p:spPr>
            <a:xfrm>
              <a:off x="3857145" y="3484686"/>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800" dirty="0">
                  <a:solidFill>
                    <a:srgbClr val="FF0000"/>
                  </a:solidFill>
                </a:rPr>
                <a:t>8</a:t>
              </a:r>
              <a:endParaRPr lang="en-US" sz="2800" dirty="0">
                <a:solidFill>
                  <a:srgbClr val="FF0000"/>
                </a:solidFill>
              </a:endParaRPr>
            </a:p>
          </p:txBody>
        </p:sp>
        <p:sp>
          <p:nvSpPr>
            <p:cNvPr id="54" name="Rectangle 53">
              <a:extLst>
                <a:ext uri="{FF2B5EF4-FFF2-40B4-BE49-F238E27FC236}">
                  <a16:creationId xmlns:a16="http://schemas.microsoft.com/office/drawing/2014/main" id="{F7A1DA61-FCCB-DA44-AE44-53321A041A8D}"/>
                </a:ext>
              </a:extLst>
            </p:cNvPr>
            <p:cNvSpPr/>
            <p:nvPr/>
          </p:nvSpPr>
          <p:spPr>
            <a:xfrm>
              <a:off x="4448815" y="3484686"/>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800" dirty="0">
                  <a:solidFill>
                    <a:schemeClr val="tx1"/>
                  </a:solidFill>
                </a:rPr>
                <a:t>7</a:t>
              </a:r>
              <a:endParaRPr lang="en-US" sz="2800" dirty="0">
                <a:solidFill>
                  <a:schemeClr val="tx1"/>
                </a:solidFill>
              </a:endParaRPr>
            </a:p>
          </p:txBody>
        </p:sp>
        <p:sp>
          <p:nvSpPr>
            <p:cNvPr id="55" name="Rectangle 54">
              <a:extLst>
                <a:ext uri="{FF2B5EF4-FFF2-40B4-BE49-F238E27FC236}">
                  <a16:creationId xmlns:a16="http://schemas.microsoft.com/office/drawing/2014/main" id="{C0CA0839-9BF7-3F4E-A634-0B317AC031F8}"/>
                </a:ext>
              </a:extLst>
            </p:cNvPr>
            <p:cNvSpPr/>
            <p:nvPr/>
          </p:nvSpPr>
          <p:spPr>
            <a:xfrm>
              <a:off x="5040485" y="3484686"/>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800" dirty="0">
                  <a:solidFill>
                    <a:schemeClr val="tx1"/>
                  </a:solidFill>
                </a:rPr>
                <a:t>3</a:t>
              </a:r>
              <a:endParaRPr lang="en-US" sz="2800" dirty="0">
                <a:solidFill>
                  <a:schemeClr val="tx1"/>
                </a:solidFill>
              </a:endParaRPr>
            </a:p>
          </p:txBody>
        </p:sp>
        <p:sp>
          <p:nvSpPr>
            <p:cNvPr id="56" name="Rectangle 55">
              <a:extLst>
                <a:ext uri="{FF2B5EF4-FFF2-40B4-BE49-F238E27FC236}">
                  <a16:creationId xmlns:a16="http://schemas.microsoft.com/office/drawing/2014/main" id="{05FEA7C0-CA86-0746-A793-0244A7FCEA27}"/>
                </a:ext>
              </a:extLst>
            </p:cNvPr>
            <p:cNvSpPr/>
            <p:nvPr/>
          </p:nvSpPr>
          <p:spPr>
            <a:xfrm>
              <a:off x="5632155" y="3484686"/>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800" dirty="0">
                  <a:solidFill>
                    <a:schemeClr val="bg2">
                      <a:lumMod val="85000"/>
                    </a:schemeClr>
                  </a:solidFill>
                </a:rPr>
                <a:t>9</a:t>
              </a:r>
              <a:endParaRPr lang="en-US" sz="2800" dirty="0">
                <a:solidFill>
                  <a:schemeClr val="bg2">
                    <a:lumMod val="85000"/>
                  </a:schemeClr>
                </a:solidFill>
              </a:endParaRPr>
            </a:p>
          </p:txBody>
        </p:sp>
      </p:grpSp>
      <p:grpSp>
        <p:nvGrpSpPr>
          <p:cNvPr id="9" name="Group 8">
            <a:extLst>
              <a:ext uri="{FF2B5EF4-FFF2-40B4-BE49-F238E27FC236}">
                <a16:creationId xmlns:a16="http://schemas.microsoft.com/office/drawing/2014/main" id="{6472E97D-CEA9-1D4C-B0BB-7515679B279B}"/>
              </a:ext>
            </a:extLst>
          </p:cNvPr>
          <p:cNvGrpSpPr/>
          <p:nvPr/>
        </p:nvGrpSpPr>
        <p:grpSpPr>
          <a:xfrm>
            <a:off x="3754695" y="4128912"/>
            <a:ext cx="2958350" cy="582706"/>
            <a:chOff x="3262325" y="4560293"/>
            <a:chExt cx="2958350" cy="582706"/>
          </a:xfrm>
        </p:grpSpPr>
        <p:sp>
          <p:nvSpPr>
            <p:cNvPr id="58" name="Rectangle 57">
              <a:extLst>
                <a:ext uri="{FF2B5EF4-FFF2-40B4-BE49-F238E27FC236}">
                  <a16:creationId xmlns:a16="http://schemas.microsoft.com/office/drawing/2014/main" id="{B509F5F3-27E2-104D-B296-1D6E4690F678}"/>
                </a:ext>
              </a:extLst>
            </p:cNvPr>
            <p:cNvSpPr/>
            <p:nvPr/>
          </p:nvSpPr>
          <p:spPr>
            <a:xfrm>
              <a:off x="3262325" y="4560293"/>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800" dirty="0">
                  <a:solidFill>
                    <a:schemeClr val="tx1"/>
                  </a:solidFill>
                </a:rPr>
                <a:t>1</a:t>
              </a:r>
              <a:endParaRPr lang="en-US" sz="2800" dirty="0">
                <a:solidFill>
                  <a:schemeClr val="tx1"/>
                </a:solidFill>
              </a:endParaRPr>
            </a:p>
          </p:txBody>
        </p:sp>
        <p:sp>
          <p:nvSpPr>
            <p:cNvPr id="59" name="Rectangle 58">
              <a:extLst>
                <a:ext uri="{FF2B5EF4-FFF2-40B4-BE49-F238E27FC236}">
                  <a16:creationId xmlns:a16="http://schemas.microsoft.com/office/drawing/2014/main" id="{91BCA6F7-7796-B040-8B84-FF8CD35D3B56}"/>
                </a:ext>
              </a:extLst>
            </p:cNvPr>
            <p:cNvSpPr/>
            <p:nvPr/>
          </p:nvSpPr>
          <p:spPr>
            <a:xfrm>
              <a:off x="3853995" y="4560293"/>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800" dirty="0">
                  <a:solidFill>
                    <a:srgbClr val="FF0000"/>
                  </a:solidFill>
                </a:rPr>
                <a:t>7</a:t>
              </a:r>
              <a:endParaRPr lang="en-US" sz="2800" dirty="0">
                <a:solidFill>
                  <a:srgbClr val="FF0000"/>
                </a:solidFill>
              </a:endParaRPr>
            </a:p>
          </p:txBody>
        </p:sp>
        <p:sp>
          <p:nvSpPr>
            <p:cNvPr id="60" name="Rectangle 59">
              <a:extLst>
                <a:ext uri="{FF2B5EF4-FFF2-40B4-BE49-F238E27FC236}">
                  <a16:creationId xmlns:a16="http://schemas.microsoft.com/office/drawing/2014/main" id="{B5B8ECF5-772B-4545-9EC1-70696868EAE2}"/>
                </a:ext>
              </a:extLst>
            </p:cNvPr>
            <p:cNvSpPr/>
            <p:nvPr/>
          </p:nvSpPr>
          <p:spPr>
            <a:xfrm>
              <a:off x="4445665" y="4560293"/>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800" dirty="0">
                  <a:solidFill>
                    <a:srgbClr val="FF0000"/>
                  </a:solidFill>
                </a:rPr>
                <a:t>8</a:t>
              </a:r>
              <a:endParaRPr lang="en-US" sz="2800" dirty="0">
                <a:solidFill>
                  <a:srgbClr val="FF0000"/>
                </a:solidFill>
              </a:endParaRPr>
            </a:p>
          </p:txBody>
        </p:sp>
        <p:sp>
          <p:nvSpPr>
            <p:cNvPr id="61" name="Rectangle 60">
              <a:extLst>
                <a:ext uri="{FF2B5EF4-FFF2-40B4-BE49-F238E27FC236}">
                  <a16:creationId xmlns:a16="http://schemas.microsoft.com/office/drawing/2014/main" id="{AFFA4299-ED46-BE40-A1A1-B6D71BD197A6}"/>
                </a:ext>
              </a:extLst>
            </p:cNvPr>
            <p:cNvSpPr/>
            <p:nvPr/>
          </p:nvSpPr>
          <p:spPr>
            <a:xfrm>
              <a:off x="5037335" y="4560293"/>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800" dirty="0">
                  <a:solidFill>
                    <a:schemeClr val="tx1"/>
                  </a:solidFill>
                </a:rPr>
                <a:t>3</a:t>
              </a:r>
              <a:endParaRPr lang="en-US" sz="2800" dirty="0">
                <a:solidFill>
                  <a:schemeClr val="tx1"/>
                </a:solidFill>
              </a:endParaRPr>
            </a:p>
          </p:txBody>
        </p:sp>
        <p:sp>
          <p:nvSpPr>
            <p:cNvPr id="62" name="Rectangle 61">
              <a:extLst>
                <a:ext uri="{FF2B5EF4-FFF2-40B4-BE49-F238E27FC236}">
                  <a16:creationId xmlns:a16="http://schemas.microsoft.com/office/drawing/2014/main" id="{0BF4BCED-B1D5-324D-A78F-C0C2DCFD3852}"/>
                </a:ext>
              </a:extLst>
            </p:cNvPr>
            <p:cNvSpPr/>
            <p:nvPr/>
          </p:nvSpPr>
          <p:spPr>
            <a:xfrm>
              <a:off x="5629005" y="4560293"/>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800" dirty="0">
                  <a:solidFill>
                    <a:schemeClr val="bg2">
                      <a:lumMod val="85000"/>
                    </a:schemeClr>
                  </a:solidFill>
                </a:rPr>
                <a:t>9</a:t>
              </a:r>
              <a:endParaRPr lang="en-US" sz="2800" dirty="0">
                <a:solidFill>
                  <a:schemeClr val="bg2">
                    <a:lumMod val="85000"/>
                  </a:schemeClr>
                </a:solidFill>
              </a:endParaRPr>
            </a:p>
          </p:txBody>
        </p:sp>
      </p:grpSp>
      <p:grpSp>
        <p:nvGrpSpPr>
          <p:cNvPr id="10" name="Group 9">
            <a:extLst>
              <a:ext uri="{FF2B5EF4-FFF2-40B4-BE49-F238E27FC236}">
                <a16:creationId xmlns:a16="http://schemas.microsoft.com/office/drawing/2014/main" id="{8C990479-8D1E-9846-ABA5-5287CF2A7329}"/>
              </a:ext>
            </a:extLst>
          </p:cNvPr>
          <p:cNvGrpSpPr/>
          <p:nvPr/>
        </p:nvGrpSpPr>
        <p:grpSpPr>
          <a:xfrm>
            <a:off x="3754695" y="5137708"/>
            <a:ext cx="2958350" cy="582706"/>
            <a:chOff x="3262325" y="5569088"/>
            <a:chExt cx="2958350" cy="582706"/>
          </a:xfrm>
        </p:grpSpPr>
        <p:sp>
          <p:nvSpPr>
            <p:cNvPr id="63" name="Rectangle 62">
              <a:extLst>
                <a:ext uri="{FF2B5EF4-FFF2-40B4-BE49-F238E27FC236}">
                  <a16:creationId xmlns:a16="http://schemas.microsoft.com/office/drawing/2014/main" id="{A0A13537-01FB-E54F-B6CF-D8F8EF7583FA}"/>
                </a:ext>
              </a:extLst>
            </p:cNvPr>
            <p:cNvSpPr/>
            <p:nvPr/>
          </p:nvSpPr>
          <p:spPr>
            <a:xfrm>
              <a:off x="3262325" y="5569088"/>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800" dirty="0">
                  <a:solidFill>
                    <a:schemeClr val="tx1"/>
                  </a:solidFill>
                </a:rPr>
                <a:t>1</a:t>
              </a:r>
              <a:endParaRPr lang="en-US" sz="2800" dirty="0">
                <a:solidFill>
                  <a:schemeClr val="tx1"/>
                </a:solidFill>
              </a:endParaRPr>
            </a:p>
          </p:txBody>
        </p:sp>
        <p:sp>
          <p:nvSpPr>
            <p:cNvPr id="64" name="Rectangle 63">
              <a:extLst>
                <a:ext uri="{FF2B5EF4-FFF2-40B4-BE49-F238E27FC236}">
                  <a16:creationId xmlns:a16="http://schemas.microsoft.com/office/drawing/2014/main" id="{F172A266-F4F7-F74E-9C65-33CFADEA613F}"/>
                </a:ext>
              </a:extLst>
            </p:cNvPr>
            <p:cNvSpPr/>
            <p:nvPr/>
          </p:nvSpPr>
          <p:spPr>
            <a:xfrm>
              <a:off x="3853995" y="5569088"/>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800" dirty="0">
                  <a:solidFill>
                    <a:schemeClr val="tx1"/>
                  </a:solidFill>
                </a:rPr>
                <a:t>7</a:t>
              </a:r>
              <a:endParaRPr lang="en-US" sz="2800" dirty="0">
                <a:solidFill>
                  <a:schemeClr val="tx1"/>
                </a:solidFill>
              </a:endParaRPr>
            </a:p>
          </p:txBody>
        </p:sp>
        <p:sp>
          <p:nvSpPr>
            <p:cNvPr id="65" name="Rectangle 64">
              <a:extLst>
                <a:ext uri="{FF2B5EF4-FFF2-40B4-BE49-F238E27FC236}">
                  <a16:creationId xmlns:a16="http://schemas.microsoft.com/office/drawing/2014/main" id="{B37FD2AA-08A8-5E42-A48B-0D8D6B316FF0}"/>
                </a:ext>
              </a:extLst>
            </p:cNvPr>
            <p:cNvSpPr/>
            <p:nvPr/>
          </p:nvSpPr>
          <p:spPr>
            <a:xfrm>
              <a:off x="4445665" y="5569088"/>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800" dirty="0">
                  <a:solidFill>
                    <a:srgbClr val="FF0000"/>
                  </a:solidFill>
                </a:rPr>
                <a:t>3</a:t>
              </a:r>
              <a:endParaRPr lang="en-US" sz="2800" dirty="0">
                <a:solidFill>
                  <a:srgbClr val="FF0000"/>
                </a:solidFill>
              </a:endParaRPr>
            </a:p>
          </p:txBody>
        </p:sp>
        <p:sp>
          <p:nvSpPr>
            <p:cNvPr id="66" name="Rectangle 65">
              <a:extLst>
                <a:ext uri="{FF2B5EF4-FFF2-40B4-BE49-F238E27FC236}">
                  <a16:creationId xmlns:a16="http://schemas.microsoft.com/office/drawing/2014/main" id="{23C6388C-8EE8-A14A-B15A-BC26A7DA0AFD}"/>
                </a:ext>
              </a:extLst>
            </p:cNvPr>
            <p:cNvSpPr/>
            <p:nvPr/>
          </p:nvSpPr>
          <p:spPr>
            <a:xfrm>
              <a:off x="5037335" y="5569088"/>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800" dirty="0">
                  <a:solidFill>
                    <a:srgbClr val="FF0000"/>
                  </a:solidFill>
                </a:rPr>
                <a:t>8</a:t>
              </a:r>
              <a:endParaRPr lang="en-US" sz="2800" dirty="0">
                <a:solidFill>
                  <a:srgbClr val="FF0000"/>
                </a:solidFill>
              </a:endParaRPr>
            </a:p>
          </p:txBody>
        </p:sp>
        <p:sp>
          <p:nvSpPr>
            <p:cNvPr id="67" name="Rectangle 66">
              <a:extLst>
                <a:ext uri="{FF2B5EF4-FFF2-40B4-BE49-F238E27FC236}">
                  <a16:creationId xmlns:a16="http://schemas.microsoft.com/office/drawing/2014/main" id="{099C86D9-B7E4-644D-A5D8-031D4D5CE112}"/>
                </a:ext>
              </a:extLst>
            </p:cNvPr>
            <p:cNvSpPr/>
            <p:nvPr/>
          </p:nvSpPr>
          <p:spPr>
            <a:xfrm>
              <a:off x="5629005" y="5569088"/>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800" dirty="0">
                  <a:solidFill>
                    <a:schemeClr val="bg2">
                      <a:lumMod val="85000"/>
                    </a:schemeClr>
                  </a:solidFill>
                </a:rPr>
                <a:t>9</a:t>
              </a:r>
              <a:endParaRPr lang="en-US" sz="2800" dirty="0">
                <a:solidFill>
                  <a:schemeClr val="bg2">
                    <a:lumMod val="85000"/>
                  </a:schemeClr>
                </a:solidFill>
              </a:endParaRPr>
            </a:p>
          </p:txBody>
        </p:sp>
      </p:grpSp>
      <p:grpSp>
        <p:nvGrpSpPr>
          <p:cNvPr id="68" name="Group 67">
            <a:extLst>
              <a:ext uri="{FF2B5EF4-FFF2-40B4-BE49-F238E27FC236}">
                <a16:creationId xmlns:a16="http://schemas.microsoft.com/office/drawing/2014/main" id="{B2C072DB-C752-234C-B731-EEB302C3C34A}"/>
              </a:ext>
            </a:extLst>
          </p:cNvPr>
          <p:cNvGrpSpPr/>
          <p:nvPr/>
        </p:nvGrpSpPr>
        <p:grpSpPr>
          <a:xfrm>
            <a:off x="3754695" y="2111322"/>
            <a:ext cx="2958350" cy="582706"/>
            <a:chOff x="3262325" y="5569088"/>
            <a:chExt cx="2958350" cy="582706"/>
          </a:xfrm>
        </p:grpSpPr>
        <p:sp>
          <p:nvSpPr>
            <p:cNvPr id="69" name="Rectangle 68">
              <a:extLst>
                <a:ext uri="{FF2B5EF4-FFF2-40B4-BE49-F238E27FC236}">
                  <a16:creationId xmlns:a16="http://schemas.microsoft.com/office/drawing/2014/main" id="{EA17ACD8-97A4-0A4D-99BB-BA3265C626E5}"/>
                </a:ext>
              </a:extLst>
            </p:cNvPr>
            <p:cNvSpPr/>
            <p:nvPr/>
          </p:nvSpPr>
          <p:spPr>
            <a:xfrm>
              <a:off x="3262325" y="5569088"/>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800" dirty="0">
                  <a:solidFill>
                    <a:schemeClr val="tx1"/>
                  </a:solidFill>
                </a:rPr>
                <a:t>1</a:t>
              </a:r>
              <a:endParaRPr lang="en-US" sz="2800" dirty="0">
                <a:solidFill>
                  <a:schemeClr val="tx1"/>
                </a:solidFill>
              </a:endParaRPr>
            </a:p>
          </p:txBody>
        </p:sp>
        <p:sp>
          <p:nvSpPr>
            <p:cNvPr id="70" name="Rectangle 69">
              <a:extLst>
                <a:ext uri="{FF2B5EF4-FFF2-40B4-BE49-F238E27FC236}">
                  <a16:creationId xmlns:a16="http://schemas.microsoft.com/office/drawing/2014/main" id="{CA7356C0-8B6D-F940-9192-6C34C66336C5}"/>
                </a:ext>
              </a:extLst>
            </p:cNvPr>
            <p:cNvSpPr/>
            <p:nvPr/>
          </p:nvSpPr>
          <p:spPr>
            <a:xfrm>
              <a:off x="3853995" y="5569088"/>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800" dirty="0">
                  <a:solidFill>
                    <a:schemeClr val="tx1"/>
                  </a:solidFill>
                </a:rPr>
                <a:t>8</a:t>
              </a:r>
              <a:endParaRPr lang="en-US" sz="2800" dirty="0">
                <a:solidFill>
                  <a:schemeClr val="tx1"/>
                </a:solidFill>
              </a:endParaRPr>
            </a:p>
          </p:txBody>
        </p:sp>
        <p:sp>
          <p:nvSpPr>
            <p:cNvPr id="71" name="Rectangle 70">
              <a:extLst>
                <a:ext uri="{FF2B5EF4-FFF2-40B4-BE49-F238E27FC236}">
                  <a16:creationId xmlns:a16="http://schemas.microsoft.com/office/drawing/2014/main" id="{555DBDA5-FC06-D942-A2B5-D2F8CC9F1787}"/>
                </a:ext>
              </a:extLst>
            </p:cNvPr>
            <p:cNvSpPr/>
            <p:nvPr/>
          </p:nvSpPr>
          <p:spPr>
            <a:xfrm>
              <a:off x="4445665" y="5569088"/>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800" dirty="0">
                  <a:solidFill>
                    <a:schemeClr val="tx1"/>
                  </a:solidFill>
                </a:rPr>
                <a:t>7</a:t>
              </a:r>
              <a:endParaRPr lang="en-US" sz="2800" dirty="0">
                <a:solidFill>
                  <a:schemeClr val="tx1"/>
                </a:solidFill>
              </a:endParaRPr>
            </a:p>
          </p:txBody>
        </p:sp>
        <p:sp>
          <p:nvSpPr>
            <p:cNvPr id="72" name="Rectangle 71">
              <a:extLst>
                <a:ext uri="{FF2B5EF4-FFF2-40B4-BE49-F238E27FC236}">
                  <a16:creationId xmlns:a16="http://schemas.microsoft.com/office/drawing/2014/main" id="{AC26DC36-0A1F-BE4F-960B-747B27907222}"/>
                </a:ext>
              </a:extLst>
            </p:cNvPr>
            <p:cNvSpPr/>
            <p:nvPr/>
          </p:nvSpPr>
          <p:spPr>
            <a:xfrm>
              <a:off x="5037335" y="5569088"/>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800" dirty="0">
                  <a:solidFill>
                    <a:schemeClr val="tx1"/>
                  </a:solidFill>
                </a:rPr>
                <a:t>3</a:t>
              </a:r>
              <a:endParaRPr lang="en-US" sz="2800" dirty="0">
                <a:solidFill>
                  <a:schemeClr val="tx1"/>
                </a:solidFill>
              </a:endParaRPr>
            </a:p>
          </p:txBody>
        </p:sp>
        <p:sp>
          <p:nvSpPr>
            <p:cNvPr id="73" name="Rectangle 72">
              <a:extLst>
                <a:ext uri="{FF2B5EF4-FFF2-40B4-BE49-F238E27FC236}">
                  <a16:creationId xmlns:a16="http://schemas.microsoft.com/office/drawing/2014/main" id="{7AE9B9E4-5189-E14E-8D6A-330956878483}"/>
                </a:ext>
              </a:extLst>
            </p:cNvPr>
            <p:cNvSpPr/>
            <p:nvPr/>
          </p:nvSpPr>
          <p:spPr>
            <a:xfrm>
              <a:off x="5629005" y="5569088"/>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800" dirty="0">
                  <a:solidFill>
                    <a:schemeClr val="bg2">
                      <a:lumMod val="85000"/>
                    </a:schemeClr>
                  </a:solidFill>
                </a:rPr>
                <a:t>9</a:t>
              </a:r>
              <a:endParaRPr lang="en-US" sz="2800" dirty="0">
                <a:solidFill>
                  <a:schemeClr val="bg2">
                    <a:lumMod val="85000"/>
                  </a:schemeClr>
                </a:solidFill>
              </a:endParaRPr>
            </a:p>
          </p:txBody>
        </p:sp>
      </p:grpSp>
      <p:sp>
        <p:nvSpPr>
          <p:cNvPr id="36" name="TextBox 35">
            <a:extLst>
              <a:ext uri="{FF2B5EF4-FFF2-40B4-BE49-F238E27FC236}">
                <a16:creationId xmlns:a16="http://schemas.microsoft.com/office/drawing/2014/main" id="{4DD583CD-7A37-4B44-ACC3-98AE5758ECC3}"/>
              </a:ext>
            </a:extLst>
          </p:cNvPr>
          <p:cNvSpPr txBox="1"/>
          <p:nvPr/>
        </p:nvSpPr>
        <p:spPr>
          <a:xfrm>
            <a:off x="545124" y="3429000"/>
            <a:ext cx="1130502" cy="769441"/>
          </a:xfrm>
          <a:prstGeom prst="rect">
            <a:avLst/>
          </a:prstGeom>
          <a:noFill/>
        </p:spPr>
        <p:txBody>
          <a:bodyPr wrap="none" rtlCol="0">
            <a:spAutoFit/>
          </a:bodyPr>
          <a:lstStyle/>
          <a:p>
            <a:r>
              <a:rPr lang="en-US" altLang="zh-CN" dirty="0"/>
              <a:t>Round</a:t>
            </a:r>
            <a:r>
              <a:rPr lang="zh-CN" altLang="en-US" dirty="0"/>
              <a:t> </a:t>
            </a:r>
            <a:r>
              <a:rPr lang="en-US" altLang="zh-CN" sz="4400" dirty="0">
                <a:solidFill>
                  <a:srgbClr val="FF9300"/>
                </a:solidFill>
              </a:rPr>
              <a:t>2</a:t>
            </a:r>
            <a:endParaRPr lang="en-US" dirty="0">
              <a:solidFill>
                <a:srgbClr val="FF9300"/>
              </a:solidFill>
            </a:endParaRPr>
          </a:p>
        </p:txBody>
      </p:sp>
    </p:spTree>
    <p:extLst>
      <p:ext uri="{BB962C8B-B14F-4D97-AF65-F5344CB8AC3E}">
        <p14:creationId xmlns:p14="http://schemas.microsoft.com/office/powerpoint/2010/main" val="1448659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Too much homework vector stock vector. Illustration of open - 23920513">
            <a:extLst>
              <a:ext uri="{FF2B5EF4-FFF2-40B4-BE49-F238E27FC236}">
                <a16:creationId xmlns:a16="http://schemas.microsoft.com/office/drawing/2014/main" id="{DDD772AB-1191-844B-8BA8-18E07D03A86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7112" b="20573"/>
          <a:stretch/>
        </p:blipFill>
        <p:spPr bwMode="auto">
          <a:xfrm>
            <a:off x="7556160" y="76200"/>
            <a:ext cx="1467189" cy="1134534"/>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2954B6D1-635D-F240-92F3-F0CAC1EB0B68}"/>
              </a:ext>
            </a:extLst>
          </p:cNvPr>
          <p:cNvGrpSpPr/>
          <p:nvPr/>
        </p:nvGrpSpPr>
        <p:grpSpPr>
          <a:xfrm>
            <a:off x="3092825" y="3814709"/>
            <a:ext cx="2958350" cy="582706"/>
            <a:chOff x="3265475" y="3484686"/>
            <a:chExt cx="2958350" cy="582706"/>
          </a:xfrm>
        </p:grpSpPr>
        <p:sp>
          <p:nvSpPr>
            <p:cNvPr id="52" name="Rectangle 51">
              <a:extLst>
                <a:ext uri="{FF2B5EF4-FFF2-40B4-BE49-F238E27FC236}">
                  <a16:creationId xmlns:a16="http://schemas.microsoft.com/office/drawing/2014/main" id="{AA4CA32A-ECAD-4B40-802D-D6310C4CA386}"/>
                </a:ext>
              </a:extLst>
            </p:cNvPr>
            <p:cNvSpPr/>
            <p:nvPr/>
          </p:nvSpPr>
          <p:spPr>
            <a:xfrm>
              <a:off x="3265475" y="3484686"/>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800" dirty="0">
                  <a:solidFill>
                    <a:srgbClr val="FF0000"/>
                  </a:solidFill>
                </a:rPr>
                <a:t>1</a:t>
              </a:r>
              <a:endParaRPr lang="en-US" sz="2800" dirty="0">
                <a:solidFill>
                  <a:srgbClr val="FF0000"/>
                </a:solidFill>
              </a:endParaRPr>
            </a:p>
          </p:txBody>
        </p:sp>
        <p:sp>
          <p:nvSpPr>
            <p:cNvPr id="53" name="Rectangle 52">
              <a:extLst>
                <a:ext uri="{FF2B5EF4-FFF2-40B4-BE49-F238E27FC236}">
                  <a16:creationId xmlns:a16="http://schemas.microsoft.com/office/drawing/2014/main" id="{A784E62F-A481-A34C-9AB6-E7F74EA1FF8F}"/>
                </a:ext>
              </a:extLst>
            </p:cNvPr>
            <p:cNvSpPr/>
            <p:nvPr/>
          </p:nvSpPr>
          <p:spPr>
            <a:xfrm>
              <a:off x="3857145" y="3484686"/>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800" dirty="0">
                  <a:solidFill>
                    <a:srgbClr val="FF0000"/>
                  </a:solidFill>
                </a:rPr>
                <a:t>7</a:t>
              </a:r>
              <a:endParaRPr lang="en-US" sz="2800" dirty="0">
                <a:solidFill>
                  <a:srgbClr val="FF0000"/>
                </a:solidFill>
              </a:endParaRPr>
            </a:p>
          </p:txBody>
        </p:sp>
        <p:sp>
          <p:nvSpPr>
            <p:cNvPr id="54" name="Rectangle 53">
              <a:extLst>
                <a:ext uri="{FF2B5EF4-FFF2-40B4-BE49-F238E27FC236}">
                  <a16:creationId xmlns:a16="http://schemas.microsoft.com/office/drawing/2014/main" id="{F7A1DA61-FCCB-DA44-AE44-53321A041A8D}"/>
                </a:ext>
              </a:extLst>
            </p:cNvPr>
            <p:cNvSpPr/>
            <p:nvPr/>
          </p:nvSpPr>
          <p:spPr>
            <a:xfrm>
              <a:off x="4448815" y="3484686"/>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800" dirty="0">
                  <a:solidFill>
                    <a:schemeClr val="tx1"/>
                  </a:solidFill>
                </a:rPr>
                <a:t>3</a:t>
              </a:r>
              <a:endParaRPr lang="en-US" sz="2800" dirty="0">
                <a:solidFill>
                  <a:schemeClr val="tx1"/>
                </a:solidFill>
              </a:endParaRPr>
            </a:p>
          </p:txBody>
        </p:sp>
        <p:sp>
          <p:nvSpPr>
            <p:cNvPr id="55" name="Rectangle 54">
              <a:extLst>
                <a:ext uri="{FF2B5EF4-FFF2-40B4-BE49-F238E27FC236}">
                  <a16:creationId xmlns:a16="http://schemas.microsoft.com/office/drawing/2014/main" id="{C0CA0839-9BF7-3F4E-A634-0B317AC031F8}"/>
                </a:ext>
              </a:extLst>
            </p:cNvPr>
            <p:cNvSpPr/>
            <p:nvPr/>
          </p:nvSpPr>
          <p:spPr>
            <a:xfrm>
              <a:off x="5040485" y="3484686"/>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800" dirty="0">
                  <a:solidFill>
                    <a:schemeClr val="bg2">
                      <a:lumMod val="85000"/>
                    </a:schemeClr>
                  </a:solidFill>
                </a:rPr>
                <a:t>8</a:t>
              </a:r>
              <a:endParaRPr lang="en-US" sz="2800" dirty="0">
                <a:solidFill>
                  <a:schemeClr val="bg2">
                    <a:lumMod val="85000"/>
                  </a:schemeClr>
                </a:solidFill>
              </a:endParaRPr>
            </a:p>
          </p:txBody>
        </p:sp>
        <p:sp>
          <p:nvSpPr>
            <p:cNvPr id="56" name="Rectangle 55">
              <a:extLst>
                <a:ext uri="{FF2B5EF4-FFF2-40B4-BE49-F238E27FC236}">
                  <a16:creationId xmlns:a16="http://schemas.microsoft.com/office/drawing/2014/main" id="{05FEA7C0-CA86-0746-A793-0244A7FCEA27}"/>
                </a:ext>
              </a:extLst>
            </p:cNvPr>
            <p:cNvSpPr/>
            <p:nvPr/>
          </p:nvSpPr>
          <p:spPr>
            <a:xfrm>
              <a:off x="5632155" y="3484686"/>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800" dirty="0">
                  <a:solidFill>
                    <a:schemeClr val="bg2">
                      <a:lumMod val="85000"/>
                    </a:schemeClr>
                  </a:solidFill>
                </a:rPr>
                <a:t>9</a:t>
              </a:r>
              <a:endParaRPr lang="en-US" sz="2800" dirty="0">
                <a:solidFill>
                  <a:schemeClr val="bg2">
                    <a:lumMod val="85000"/>
                  </a:schemeClr>
                </a:solidFill>
              </a:endParaRPr>
            </a:p>
          </p:txBody>
        </p:sp>
      </p:grpSp>
      <p:grpSp>
        <p:nvGrpSpPr>
          <p:cNvPr id="9" name="Group 8">
            <a:extLst>
              <a:ext uri="{FF2B5EF4-FFF2-40B4-BE49-F238E27FC236}">
                <a16:creationId xmlns:a16="http://schemas.microsoft.com/office/drawing/2014/main" id="{6472E97D-CEA9-1D4C-B0BB-7515679B279B}"/>
              </a:ext>
            </a:extLst>
          </p:cNvPr>
          <p:cNvGrpSpPr/>
          <p:nvPr/>
        </p:nvGrpSpPr>
        <p:grpSpPr>
          <a:xfrm>
            <a:off x="3092825" y="4823504"/>
            <a:ext cx="2958350" cy="582706"/>
            <a:chOff x="3262325" y="4560293"/>
            <a:chExt cx="2958350" cy="582706"/>
          </a:xfrm>
        </p:grpSpPr>
        <p:sp>
          <p:nvSpPr>
            <p:cNvPr id="58" name="Rectangle 57">
              <a:extLst>
                <a:ext uri="{FF2B5EF4-FFF2-40B4-BE49-F238E27FC236}">
                  <a16:creationId xmlns:a16="http://schemas.microsoft.com/office/drawing/2014/main" id="{B509F5F3-27E2-104D-B296-1D6E4690F678}"/>
                </a:ext>
              </a:extLst>
            </p:cNvPr>
            <p:cNvSpPr/>
            <p:nvPr/>
          </p:nvSpPr>
          <p:spPr>
            <a:xfrm>
              <a:off x="3262325" y="4560293"/>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800" dirty="0">
                  <a:solidFill>
                    <a:schemeClr val="tx1"/>
                  </a:solidFill>
                </a:rPr>
                <a:t>1</a:t>
              </a:r>
              <a:endParaRPr lang="en-US" sz="2800" dirty="0">
                <a:solidFill>
                  <a:schemeClr val="tx1"/>
                </a:solidFill>
              </a:endParaRPr>
            </a:p>
          </p:txBody>
        </p:sp>
        <p:sp>
          <p:nvSpPr>
            <p:cNvPr id="59" name="Rectangle 58">
              <a:extLst>
                <a:ext uri="{FF2B5EF4-FFF2-40B4-BE49-F238E27FC236}">
                  <a16:creationId xmlns:a16="http://schemas.microsoft.com/office/drawing/2014/main" id="{91BCA6F7-7796-B040-8B84-FF8CD35D3B56}"/>
                </a:ext>
              </a:extLst>
            </p:cNvPr>
            <p:cNvSpPr/>
            <p:nvPr/>
          </p:nvSpPr>
          <p:spPr>
            <a:xfrm>
              <a:off x="3853995" y="4560293"/>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800" dirty="0">
                  <a:solidFill>
                    <a:srgbClr val="FF0000"/>
                  </a:solidFill>
                </a:rPr>
                <a:t>3</a:t>
              </a:r>
              <a:endParaRPr lang="en-US" sz="2800" dirty="0">
                <a:solidFill>
                  <a:srgbClr val="FF0000"/>
                </a:solidFill>
              </a:endParaRPr>
            </a:p>
          </p:txBody>
        </p:sp>
        <p:sp>
          <p:nvSpPr>
            <p:cNvPr id="60" name="Rectangle 59">
              <a:extLst>
                <a:ext uri="{FF2B5EF4-FFF2-40B4-BE49-F238E27FC236}">
                  <a16:creationId xmlns:a16="http://schemas.microsoft.com/office/drawing/2014/main" id="{B5B8ECF5-772B-4545-9EC1-70696868EAE2}"/>
                </a:ext>
              </a:extLst>
            </p:cNvPr>
            <p:cNvSpPr/>
            <p:nvPr/>
          </p:nvSpPr>
          <p:spPr>
            <a:xfrm>
              <a:off x="4445665" y="4560293"/>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800" dirty="0">
                  <a:solidFill>
                    <a:srgbClr val="FF0000"/>
                  </a:solidFill>
                </a:rPr>
                <a:t>7</a:t>
              </a:r>
              <a:endParaRPr lang="en-US" sz="2800" dirty="0">
                <a:solidFill>
                  <a:srgbClr val="FF0000"/>
                </a:solidFill>
              </a:endParaRPr>
            </a:p>
          </p:txBody>
        </p:sp>
        <p:sp>
          <p:nvSpPr>
            <p:cNvPr id="61" name="Rectangle 60">
              <a:extLst>
                <a:ext uri="{FF2B5EF4-FFF2-40B4-BE49-F238E27FC236}">
                  <a16:creationId xmlns:a16="http://schemas.microsoft.com/office/drawing/2014/main" id="{AFFA4299-ED46-BE40-A1A1-B6D71BD197A6}"/>
                </a:ext>
              </a:extLst>
            </p:cNvPr>
            <p:cNvSpPr/>
            <p:nvPr/>
          </p:nvSpPr>
          <p:spPr>
            <a:xfrm>
              <a:off x="5037335" y="4560293"/>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800" dirty="0">
                  <a:solidFill>
                    <a:schemeClr val="bg2">
                      <a:lumMod val="85000"/>
                    </a:schemeClr>
                  </a:solidFill>
                </a:rPr>
                <a:t>8</a:t>
              </a:r>
              <a:endParaRPr lang="en-US" sz="2800" dirty="0">
                <a:solidFill>
                  <a:schemeClr val="bg2">
                    <a:lumMod val="85000"/>
                  </a:schemeClr>
                </a:solidFill>
              </a:endParaRPr>
            </a:p>
          </p:txBody>
        </p:sp>
        <p:sp>
          <p:nvSpPr>
            <p:cNvPr id="62" name="Rectangle 61">
              <a:extLst>
                <a:ext uri="{FF2B5EF4-FFF2-40B4-BE49-F238E27FC236}">
                  <a16:creationId xmlns:a16="http://schemas.microsoft.com/office/drawing/2014/main" id="{0BF4BCED-B1D5-324D-A78F-C0C2DCFD3852}"/>
                </a:ext>
              </a:extLst>
            </p:cNvPr>
            <p:cNvSpPr/>
            <p:nvPr/>
          </p:nvSpPr>
          <p:spPr>
            <a:xfrm>
              <a:off x="5629005" y="4560293"/>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800" dirty="0">
                  <a:solidFill>
                    <a:schemeClr val="bg2">
                      <a:lumMod val="85000"/>
                    </a:schemeClr>
                  </a:solidFill>
                </a:rPr>
                <a:t>9</a:t>
              </a:r>
              <a:endParaRPr lang="en-US" sz="2800" dirty="0">
                <a:solidFill>
                  <a:schemeClr val="bg2">
                    <a:lumMod val="85000"/>
                  </a:schemeClr>
                </a:solidFill>
              </a:endParaRPr>
            </a:p>
          </p:txBody>
        </p:sp>
      </p:grpSp>
      <p:grpSp>
        <p:nvGrpSpPr>
          <p:cNvPr id="68" name="Group 67">
            <a:extLst>
              <a:ext uri="{FF2B5EF4-FFF2-40B4-BE49-F238E27FC236}">
                <a16:creationId xmlns:a16="http://schemas.microsoft.com/office/drawing/2014/main" id="{B2C072DB-C752-234C-B731-EEB302C3C34A}"/>
              </a:ext>
            </a:extLst>
          </p:cNvPr>
          <p:cNvGrpSpPr/>
          <p:nvPr/>
        </p:nvGrpSpPr>
        <p:grpSpPr>
          <a:xfrm>
            <a:off x="3092825" y="2805914"/>
            <a:ext cx="2958350" cy="582706"/>
            <a:chOff x="3262325" y="5569088"/>
            <a:chExt cx="2958350" cy="582706"/>
          </a:xfrm>
        </p:grpSpPr>
        <p:sp>
          <p:nvSpPr>
            <p:cNvPr id="69" name="Rectangle 68">
              <a:extLst>
                <a:ext uri="{FF2B5EF4-FFF2-40B4-BE49-F238E27FC236}">
                  <a16:creationId xmlns:a16="http://schemas.microsoft.com/office/drawing/2014/main" id="{EA17ACD8-97A4-0A4D-99BB-BA3265C626E5}"/>
                </a:ext>
              </a:extLst>
            </p:cNvPr>
            <p:cNvSpPr/>
            <p:nvPr/>
          </p:nvSpPr>
          <p:spPr>
            <a:xfrm>
              <a:off x="3262325" y="5569088"/>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800" dirty="0">
                  <a:solidFill>
                    <a:schemeClr val="tx1"/>
                  </a:solidFill>
                </a:rPr>
                <a:t>1</a:t>
              </a:r>
              <a:endParaRPr lang="en-US" sz="2800" dirty="0">
                <a:solidFill>
                  <a:schemeClr val="tx1"/>
                </a:solidFill>
              </a:endParaRPr>
            </a:p>
          </p:txBody>
        </p:sp>
        <p:sp>
          <p:nvSpPr>
            <p:cNvPr id="70" name="Rectangle 69">
              <a:extLst>
                <a:ext uri="{FF2B5EF4-FFF2-40B4-BE49-F238E27FC236}">
                  <a16:creationId xmlns:a16="http://schemas.microsoft.com/office/drawing/2014/main" id="{CA7356C0-8B6D-F940-9192-6C34C66336C5}"/>
                </a:ext>
              </a:extLst>
            </p:cNvPr>
            <p:cNvSpPr/>
            <p:nvPr/>
          </p:nvSpPr>
          <p:spPr>
            <a:xfrm>
              <a:off x="3853995" y="5569088"/>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800" dirty="0">
                  <a:solidFill>
                    <a:schemeClr val="tx1"/>
                  </a:solidFill>
                </a:rPr>
                <a:t>7</a:t>
              </a:r>
              <a:endParaRPr lang="en-US" sz="2800" dirty="0">
                <a:solidFill>
                  <a:schemeClr val="tx1"/>
                </a:solidFill>
              </a:endParaRPr>
            </a:p>
          </p:txBody>
        </p:sp>
        <p:sp>
          <p:nvSpPr>
            <p:cNvPr id="71" name="Rectangle 70">
              <a:extLst>
                <a:ext uri="{FF2B5EF4-FFF2-40B4-BE49-F238E27FC236}">
                  <a16:creationId xmlns:a16="http://schemas.microsoft.com/office/drawing/2014/main" id="{555DBDA5-FC06-D942-A2B5-D2F8CC9F1787}"/>
                </a:ext>
              </a:extLst>
            </p:cNvPr>
            <p:cNvSpPr/>
            <p:nvPr/>
          </p:nvSpPr>
          <p:spPr>
            <a:xfrm>
              <a:off x="4445665" y="5569088"/>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800" dirty="0">
                  <a:solidFill>
                    <a:schemeClr val="tx1"/>
                  </a:solidFill>
                </a:rPr>
                <a:t>3</a:t>
              </a:r>
              <a:endParaRPr lang="en-US" sz="2800" dirty="0">
                <a:solidFill>
                  <a:schemeClr val="tx1"/>
                </a:solidFill>
              </a:endParaRPr>
            </a:p>
          </p:txBody>
        </p:sp>
        <p:sp>
          <p:nvSpPr>
            <p:cNvPr id="72" name="Rectangle 71">
              <a:extLst>
                <a:ext uri="{FF2B5EF4-FFF2-40B4-BE49-F238E27FC236}">
                  <a16:creationId xmlns:a16="http://schemas.microsoft.com/office/drawing/2014/main" id="{AC26DC36-0A1F-BE4F-960B-747B27907222}"/>
                </a:ext>
              </a:extLst>
            </p:cNvPr>
            <p:cNvSpPr/>
            <p:nvPr/>
          </p:nvSpPr>
          <p:spPr>
            <a:xfrm>
              <a:off x="5037335" y="5569088"/>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800" dirty="0">
                  <a:solidFill>
                    <a:schemeClr val="bg2">
                      <a:lumMod val="85000"/>
                    </a:schemeClr>
                  </a:solidFill>
                </a:rPr>
                <a:t>8</a:t>
              </a:r>
              <a:endParaRPr lang="en-US" sz="2800" dirty="0">
                <a:solidFill>
                  <a:schemeClr val="bg2">
                    <a:lumMod val="85000"/>
                  </a:schemeClr>
                </a:solidFill>
              </a:endParaRPr>
            </a:p>
          </p:txBody>
        </p:sp>
        <p:sp>
          <p:nvSpPr>
            <p:cNvPr id="73" name="Rectangle 72">
              <a:extLst>
                <a:ext uri="{FF2B5EF4-FFF2-40B4-BE49-F238E27FC236}">
                  <a16:creationId xmlns:a16="http://schemas.microsoft.com/office/drawing/2014/main" id="{7AE9B9E4-5189-E14E-8D6A-330956878483}"/>
                </a:ext>
              </a:extLst>
            </p:cNvPr>
            <p:cNvSpPr/>
            <p:nvPr/>
          </p:nvSpPr>
          <p:spPr>
            <a:xfrm>
              <a:off x="5629005" y="5569088"/>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800" dirty="0">
                  <a:solidFill>
                    <a:schemeClr val="bg2">
                      <a:lumMod val="85000"/>
                    </a:schemeClr>
                  </a:solidFill>
                </a:rPr>
                <a:t>9</a:t>
              </a:r>
              <a:endParaRPr lang="en-US" sz="2800" dirty="0">
                <a:solidFill>
                  <a:schemeClr val="bg2">
                    <a:lumMod val="85000"/>
                  </a:schemeClr>
                </a:solidFill>
              </a:endParaRPr>
            </a:p>
          </p:txBody>
        </p:sp>
      </p:grpSp>
      <p:sp>
        <p:nvSpPr>
          <p:cNvPr id="30" name="TextBox 29">
            <a:extLst>
              <a:ext uri="{FF2B5EF4-FFF2-40B4-BE49-F238E27FC236}">
                <a16:creationId xmlns:a16="http://schemas.microsoft.com/office/drawing/2014/main" id="{FA832A74-C104-9D40-9E4D-D591C6E82813}"/>
              </a:ext>
            </a:extLst>
          </p:cNvPr>
          <p:cNvSpPr txBox="1"/>
          <p:nvPr/>
        </p:nvSpPr>
        <p:spPr>
          <a:xfrm>
            <a:off x="545124" y="3429000"/>
            <a:ext cx="1130502" cy="769441"/>
          </a:xfrm>
          <a:prstGeom prst="rect">
            <a:avLst/>
          </a:prstGeom>
          <a:noFill/>
        </p:spPr>
        <p:txBody>
          <a:bodyPr wrap="none" rtlCol="0">
            <a:spAutoFit/>
          </a:bodyPr>
          <a:lstStyle/>
          <a:p>
            <a:r>
              <a:rPr lang="en-US" altLang="zh-CN" dirty="0"/>
              <a:t>Round</a:t>
            </a:r>
            <a:r>
              <a:rPr lang="zh-CN" altLang="en-US" dirty="0"/>
              <a:t> </a:t>
            </a:r>
            <a:r>
              <a:rPr lang="en-US" altLang="zh-CN" sz="4400" dirty="0">
                <a:solidFill>
                  <a:srgbClr val="FF9300"/>
                </a:solidFill>
              </a:rPr>
              <a:t>3</a:t>
            </a:r>
            <a:endParaRPr lang="en-US" dirty="0">
              <a:solidFill>
                <a:srgbClr val="FF9300"/>
              </a:solidFill>
            </a:endParaRPr>
          </a:p>
        </p:txBody>
      </p:sp>
    </p:spTree>
    <p:extLst>
      <p:ext uri="{BB962C8B-B14F-4D97-AF65-F5344CB8AC3E}">
        <p14:creationId xmlns:p14="http://schemas.microsoft.com/office/powerpoint/2010/main" val="2877754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Too much homework vector stock vector. Illustration of open - 23920513">
            <a:extLst>
              <a:ext uri="{FF2B5EF4-FFF2-40B4-BE49-F238E27FC236}">
                <a16:creationId xmlns:a16="http://schemas.microsoft.com/office/drawing/2014/main" id="{DDD772AB-1191-844B-8BA8-18E07D03A86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7112" b="20573"/>
          <a:stretch/>
        </p:blipFill>
        <p:spPr bwMode="auto">
          <a:xfrm>
            <a:off x="7556160" y="76200"/>
            <a:ext cx="1467189" cy="1134534"/>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2954B6D1-635D-F240-92F3-F0CAC1EB0B68}"/>
              </a:ext>
            </a:extLst>
          </p:cNvPr>
          <p:cNvGrpSpPr/>
          <p:nvPr/>
        </p:nvGrpSpPr>
        <p:grpSpPr>
          <a:xfrm>
            <a:off x="3681909" y="4113593"/>
            <a:ext cx="2958350" cy="582706"/>
            <a:chOff x="3265475" y="3484686"/>
            <a:chExt cx="2958350" cy="582706"/>
          </a:xfrm>
        </p:grpSpPr>
        <p:sp>
          <p:nvSpPr>
            <p:cNvPr id="52" name="Rectangle 51">
              <a:extLst>
                <a:ext uri="{FF2B5EF4-FFF2-40B4-BE49-F238E27FC236}">
                  <a16:creationId xmlns:a16="http://schemas.microsoft.com/office/drawing/2014/main" id="{AA4CA32A-ECAD-4B40-802D-D6310C4CA386}"/>
                </a:ext>
              </a:extLst>
            </p:cNvPr>
            <p:cNvSpPr/>
            <p:nvPr/>
          </p:nvSpPr>
          <p:spPr>
            <a:xfrm>
              <a:off x="3265475" y="3484686"/>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800" dirty="0">
                  <a:solidFill>
                    <a:srgbClr val="FF0000"/>
                  </a:solidFill>
                </a:rPr>
                <a:t>1</a:t>
              </a:r>
              <a:endParaRPr lang="en-US" sz="2800" dirty="0">
                <a:solidFill>
                  <a:srgbClr val="FF0000"/>
                </a:solidFill>
              </a:endParaRPr>
            </a:p>
          </p:txBody>
        </p:sp>
        <p:sp>
          <p:nvSpPr>
            <p:cNvPr id="53" name="Rectangle 52">
              <a:extLst>
                <a:ext uri="{FF2B5EF4-FFF2-40B4-BE49-F238E27FC236}">
                  <a16:creationId xmlns:a16="http://schemas.microsoft.com/office/drawing/2014/main" id="{A784E62F-A481-A34C-9AB6-E7F74EA1FF8F}"/>
                </a:ext>
              </a:extLst>
            </p:cNvPr>
            <p:cNvSpPr/>
            <p:nvPr/>
          </p:nvSpPr>
          <p:spPr>
            <a:xfrm>
              <a:off x="3857145" y="3484686"/>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800" dirty="0">
                  <a:solidFill>
                    <a:srgbClr val="FF0000"/>
                  </a:solidFill>
                </a:rPr>
                <a:t>3</a:t>
              </a:r>
              <a:endParaRPr lang="en-US" sz="2800" dirty="0">
                <a:solidFill>
                  <a:srgbClr val="FF0000"/>
                </a:solidFill>
              </a:endParaRPr>
            </a:p>
          </p:txBody>
        </p:sp>
        <p:sp>
          <p:nvSpPr>
            <p:cNvPr id="54" name="Rectangle 53">
              <a:extLst>
                <a:ext uri="{FF2B5EF4-FFF2-40B4-BE49-F238E27FC236}">
                  <a16:creationId xmlns:a16="http://schemas.microsoft.com/office/drawing/2014/main" id="{F7A1DA61-FCCB-DA44-AE44-53321A041A8D}"/>
                </a:ext>
              </a:extLst>
            </p:cNvPr>
            <p:cNvSpPr/>
            <p:nvPr/>
          </p:nvSpPr>
          <p:spPr>
            <a:xfrm>
              <a:off x="4448815" y="3484686"/>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800" dirty="0">
                  <a:solidFill>
                    <a:schemeClr val="bg2">
                      <a:lumMod val="85000"/>
                    </a:schemeClr>
                  </a:solidFill>
                </a:rPr>
                <a:t>7</a:t>
              </a:r>
              <a:endParaRPr lang="en-US" sz="2800" dirty="0">
                <a:solidFill>
                  <a:schemeClr val="bg2">
                    <a:lumMod val="85000"/>
                  </a:schemeClr>
                </a:solidFill>
              </a:endParaRPr>
            </a:p>
          </p:txBody>
        </p:sp>
        <p:sp>
          <p:nvSpPr>
            <p:cNvPr id="55" name="Rectangle 54">
              <a:extLst>
                <a:ext uri="{FF2B5EF4-FFF2-40B4-BE49-F238E27FC236}">
                  <a16:creationId xmlns:a16="http://schemas.microsoft.com/office/drawing/2014/main" id="{C0CA0839-9BF7-3F4E-A634-0B317AC031F8}"/>
                </a:ext>
              </a:extLst>
            </p:cNvPr>
            <p:cNvSpPr/>
            <p:nvPr/>
          </p:nvSpPr>
          <p:spPr>
            <a:xfrm>
              <a:off x="5040485" y="3484686"/>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800" dirty="0">
                  <a:solidFill>
                    <a:schemeClr val="bg2">
                      <a:lumMod val="85000"/>
                    </a:schemeClr>
                  </a:solidFill>
                </a:rPr>
                <a:t>8</a:t>
              </a:r>
              <a:endParaRPr lang="en-US" sz="2800" dirty="0">
                <a:solidFill>
                  <a:schemeClr val="bg2">
                    <a:lumMod val="85000"/>
                  </a:schemeClr>
                </a:solidFill>
              </a:endParaRPr>
            </a:p>
          </p:txBody>
        </p:sp>
        <p:sp>
          <p:nvSpPr>
            <p:cNvPr id="56" name="Rectangle 55">
              <a:extLst>
                <a:ext uri="{FF2B5EF4-FFF2-40B4-BE49-F238E27FC236}">
                  <a16:creationId xmlns:a16="http://schemas.microsoft.com/office/drawing/2014/main" id="{05FEA7C0-CA86-0746-A793-0244A7FCEA27}"/>
                </a:ext>
              </a:extLst>
            </p:cNvPr>
            <p:cNvSpPr/>
            <p:nvPr/>
          </p:nvSpPr>
          <p:spPr>
            <a:xfrm>
              <a:off x="5632155" y="3484686"/>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800" dirty="0">
                  <a:solidFill>
                    <a:schemeClr val="bg2">
                      <a:lumMod val="85000"/>
                    </a:schemeClr>
                  </a:solidFill>
                </a:rPr>
                <a:t>9</a:t>
              </a:r>
              <a:endParaRPr lang="en-US" sz="2800" dirty="0">
                <a:solidFill>
                  <a:schemeClr val="bg2">
                    <a:lumMod val="85000"/>
                  </a:schemeClr>
                </a:solidFill>
              </a:endParaRPr>
            </a:p>
          </p:txBody>
        </p:sp>
      </p:grpSp>
      <p:grpSp>
        <p:nvGrpSpPr>
          <p:cNvPr id="68" name="Group 67">
            <a:extLst>
              <a:ext uri="{FF2B5EF4-FFF2-40B4-BE49-F238E27FC236}">
                <a16:creationId xmlns:a16="http://schemas.microsoft.com/office/drawing/2014/main" id="{B2C072DB-C752-234C-B731-EEB302C3C34A}"/>
              </a:ext>
            </a:extLst>
          </p:cNvPr>
          <p:cNvGrpSpPr/>
          <p:nvPr/>
        </p:nvGrpSpPr>
        <p:grpSpPr>
          <a:xfrm>
            <a:off x="3681909" y="3104798"/>
            <a:ext cx="2958350" cy="582706"/>
            <a:chOff x="3262325" y="5569088"/>
            <a:chExt cx="2958350" cy="582706"/>
          </a:xfrm>
        </p:grpSpPr>
        <p:sp>
          <p:nvSpPr>
            <p:cNvPr id="69" name="Rectangle 68">
              <a:extLst>
                <a:ext uri="{FF2B5EF4-FFF2-40B4-BE49-F238E27FC236}">
                  <a16:creationId xmlns:a16="http://schemas.microsoft.com/office/drawing/2014/main" id="{EA17ACD8-97A4-0A4D-99BB-BA3265C626E5}"/>
                </a:ext>
              </a:extLst>
            </p:cNvPr>
            <p:cNvSpPr/>
            <p:nvPr/>
          </p:nvSpPr>
          <p:spPr>
            <a:xfrm>
              <a:off x="3262325" y="5569088"/>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800" dirty="0">
                  <a:solidFill>
                    <a:schemeClr val="tx1"/>
                  </a:solidFill>
                </a:rPr>
                <a:t>1</a:t>
              </a:r>
              <a:endParaRPr lang="en-US" sz="2800" dirty="0">
                <a:solidFill>
                  <a:schemeClr val="tx1"/>
                </a:solidFill>
              </a:endParaRPr>
            </a:p>
          </p:txBody>
        </p:sp>
        <p:sp>
          <p:nvSpPr>
            <p:cNvPr id="70" name="Rectangle 69">
              <a:extLst>
                <a:ext uri="{FF2B5EF4-FFF2-40B4-BE49-F238E27FC236}">
                  <a16:creationId xmlns:a16="http://schemas.microsoft.com/office/drawing/2014/main" id="{CA7356C0-8B6D-F940-9192-6C34C66336C5}"/>
                </a:ext>
              </a:extLst>
            </p:cNvPr>
            <p:cNvSpPr/>
            <p:nvPr/>
          </p:nvSpPr>
          <p:spPr>
            <a:xfrm>
              <a:off x="3853995" y="5569088"/>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800" dirty="0">
                  <a:solidFill>
                    <a:schemeClr val="tx1"/>
                  </a:solidFill>
                </a:rPr>
                <a:t>3</a:t>
              </a:r>
              <a:endParaRPr lang="en-US" sz="2800" dirty="0">
                <a:solidFill>
                  <a:schemeClr val="tx1"/>
                </a:solidFill>
              </a:endParaRPr>
            </a:p>
          </p:txBody>
        </p:sp>
        <p:sp>
          <p:nvSpPr>
            <p:cNvPr id="71" name="Rectangle 70">
              <a:extLst>
                <a:ext uri="{FF2B5EF4-FFF2-40B4-BE49-F238E27FC236}">
                  <a16:creationId xmlns:a16="http://schemas.microsoft.com/office/drawing/2014/main" id="{555DBDA5-FC06-D942-A2B5-D2F8CC9F1787}"/>
                </a:ext>
              </a:extLst>
            </p:cNvPr>
            <p:cNvSpPr/>
            <p:nvPr/>
          </p:nvSpPr>
          <p:spPr>
            <a:xfrm>
              <a:off x="4445665" y="5569088"/>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800" dirty="0">
                  <a:solidFill>
                    <a:schemeClr val="bg2">
                      <a:lumMod val="85000"/>
                    </a:schemeClr>
                  </a:solidFill>
                </a:rPr>
                <a:t>7</a:t>
              </a:r>
              <a:endParaRPr lang="en-US" sz="2800" dirty="0">
                <a:solidFill>
                  <a:schemeClr val="bg2">
                    <a:lumMod val="85000"/>
                  </a:schemeClr>
                </a:solidFill>
              </a:endParaRPr>
            </a:p>
          </p:txBody>
        </p:sp>
        <p:sp>
          <p:nvSpPr>
            <p:cNvPr id="72" name="Rectangle 71">
              <a:extLst>
                <a:ext uri="{FF2B5EF4-FFF2-40B4-BE49-F238E27FC236}">
                  <a16:creationId xmlns:a16="http://schemas.microsoft.com/office/drawing/2014/main" id="{AC26DC36-0A1F-BE4F-960B-747B27907222}"/>
                </a:ext>
              </a:extLst>
            </p:cNvPr>
            <p:cNvSpPr/>
            <p:nvPr/>
          </p:nvSpPr>
          <p:spPr>
            <a:xfrm>
              <a:off x="5037335" y="5569088"/>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800" dirty="0">
                  <a:solidFill>
                    <a:schemeClr val="bg2">
                      <a:lumMod val="85000"/>
                    </a:schemeClr>
                  </a:solidFill>
                </a:rPr>
                <a:t>8</a:t>
              </a:r>
              <a:endParaRPr lang="en-US" sz="2800" dirty="0">
                <a:solidFill>
                  <a:schemeClr val="bg2">
                    <a:lumMod val="85000"/>
                  </a:schemeClr>
                </a:solidFill>
              </a:endParaRPr>
            </a:p>
          </p:txBody>
        </p:sp>
        <p:sp>
          <p:nvSpPr>
            <p:cNvPr id="73" name="Rectangle 72">
              <a:extLst>
                <a:ext uri="{FF2B5EF4-FFF2-40B4-BE49-F238E27FC236}">
                  <a16:creationId xmlns:a16="http://schemas.microsoft.com/office/drawing/2014/main" id="{7AE9B9E4-5189-E14E-8D6A-330956878483}"/>
                </a:ext>
              </a:extLst>
            </p:cNvPr>
            <p:cNvSpPr/>
            <p:nvPr/>
          </p:nvSpPr>
          <p:spPr>
            <a:xfrm>
              <a:off x="5629005" y="5569088"/>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800" dirty="0">
                  <a:solidFill>
                    <a:schemeClr val="bg2">
                      <a:lumMod val="85000"/>
                    </a:schemeClr>
                  </a:solidFill>
                </a:rPr>
                <a:t>9</a:t>
              </a:r>
              <a:endParaRPr lang="en-US" sz="2800" dirty="0">
                <a:solidFill>
                  <a:schemeClr val="bg2">
                    <a:lumMod val="85000"/>
                  </a:schemeClr>
                </a:solidFill>
              </a:endParaRPr>
            </a:p>
          </p:txBody>
        </p:sp>
      </p:grpSp>
      <p:sp>
        <p:nvSpPr>
          <p:cNvPr id="23" name="TextBox 22">
            <a:extLst>
              <a:ext uri="{FF2B5EF4-FFF2-40B4-BE49-F238E27FC236}">
                <a16:creationId xmlns:a16="http://schemas.microsoft.com/office/drawing/2014/main" id="{EC656EC6-03CB-184B-BD87-6F0FB1E9108B}"/>
              </a:ext>
            </a:extLst>
          </p:cNvPr>
          <p:cNvSpPr txBox="1"/>
          <p:nvPr/>
        </p:nvSpPr>
        <p:spPr>
          <a:xfrm>
            <a:off x="545124" y="3429000"/>
            <a:ext cx="1130502" cy="769441"/>
          </a:xfrm>
          <a:prstGeom prst="rect">
            <a:avLst/>
          </a:prstGeom>
          <a:noFill/>
        </p:spPr>
        <p:txBody>
          <a:bodyPr wrap="none" rtlCol="0">
            <a:spAutoFit/>
          </a:bodyPr>
          <a:lstStyle/>
          <a:p>
            <a:r>
              <a:rPr lang="en-US" altLang="zh-CN" dirty="0"/>
              <a:t>Round</a:t>
            </a:r>
            <a:r>
              <a:rPr lang="zh-CN" altLang="en-US" dirty="0"/>
              <a:t> </a:t>
            </a:r>
            <a:r>
              <a:rPr lang="en-US" altLang="zh-CN" sz="4400" dirty="0">
                <a:solidFill>
                  <a:srgbClr val="FF9300"/>
                </a:solidFill>
              </a:rPr>
              <a:t>4</a:t>
            </a:r>
            <a:endParaRPr lang="en-US" dirty="0">
              <a:solidFill>
                <a:srgbClr val="FF9300"/>
              </a:solidFill>
            </a:endParaRPr>
          </a:p>
        </p:txBody>
      </p:sp>
    </p:spTree>
    <p:extLst>
      <p:ext uri="{BB962C8B-B14F-4D97-AF65-F5344CB8AC3E}">
        <p14:creationId xmlns:p14="http://schemas.microsoft.com/office/powerpoint/2010/main" val="524930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Too much homework vector stock vector. Illustration of open - 23920513">
            <a:extLst>
              <a:ext uri="{FF2B5EF4-FFF2-40B4-BE49-F238E27FC236}">
                <a16:creationId xmlns:a16="http://schemas.microsoft.com/office/drawing/2014/main" id="{DDD772AB-1191-844B-8BA8-18E07D03A86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7112" b="20573"/>
          <a:stretch/>
        </p:blipFill>
        <p:spPr bwMode="auto">
          <a:xfrm>
            <a:off x="7556160" y="76200"/>
            <a:ext cx="1467189" cy="1134534"/>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2954B6D1-635D-F240-92F3-F0CAC1EB0B68}"/>
              </a:ext>
            </a:extLst>
          </p:cNvPr>
          <p:cNvGrpSpPr/>
          <p:nvPr/>
        </p:nvGrpSpPr>
        <p:grpSpPr>
          <a:xfrm>
            <a:off x="3681909" y="4113593"/>
            <a:ext cx="2958350" cy="582706"/>
            <a:chOff x="3265475" y="3484686"/>
            <a:chExt cx="2958350" cy="582706"/>
          </a:xfrm>
        </p:grpSpPr>
        <p:sp>
          <p:nvSpPr>
            <p:cNvPr id="52" name="Rectangle 51">
              <a:extLst>
                <a:ext uri="{FF2B5EF4-FFF2-40B4-BE49-F238E27FC236}">
                  <a16:creationId xmlns:a16="http://schemas.microsoft.com/office/drawing/2014/main" id="{AA4CA32A-ECAD-4B40-802D-D6310C4CA386}"/>
                </a:ext>
              </a:extLst>
            </p:cNvPr>
            <p:cNvSpPr/>
            <p:nvPr/>
          </p:nvSpPr>
          <p:spPr>
            <a:xfrm>
              <a:off x="3265475" y="3484686"/>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800" dirty="0">
                  <a:solidFill>
                    <a:srgbClr val="FF0000"/>
                  </a:solidFill>
                </a:rPr>
                <a:t>1</a:t>
              </a:r>
              <a:endParaRPr lang="en-US" sz="2800" dirty="0">
                <a:solidFill>
                  <a:srgbClr val="FF0000"/>
                </a:solidFill>
              </a:endParaRPr>
            </a:p>
          </p:txBody>
        </p:sp>
        <p:sp>
          <p:nvSpPr>
            <p:cNvPr id="53" name="Rectangle 52">
              <a:extLst>
                <a:ext uri="{FF2B5EF4-FFF2-40B4-BE49-F238E27FC236}">
                  <a16:creationId xmlns:a16="http://schemas.microsoft.com/office/drawing/2014/main" id="{A784E62F-A481-A34C-9AB6-E7F74EA1FF8F}"/>
                </a:ext>
              </a:extLst>
            </p:cNvPr>
            <p:cNvSpPr/>
            <p:nvPr/>
          </p:nvSpPr>
          <p:spPr>
            <a:xfrm>
              <a:off x="3857145" y="3484686"/>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800" dirty="0">
                  <a:solidFill>
                    <a:schemeClr val="bg2">
                      <a:lumMod val="85000"/>
                    </a:schemeClr>
                  </a:solidFill>
                </a:rPr>
                <a:t>3</a:t>
              </a:r>
              <a:endParaRPr lang="en-US" sz="2800" dirty="0">
                <a:solidFill>
                  <a:schemeClr val="bg2">
                    <a:lumMod val="85000"/>
                  </a:schemeClr>
                </a:solidFill>
              </a:endParaRPr>
            </a:p>
          </p:txBody>
        </p:sp>
        <p:sp>
          <p:nvSpPr>
            <p:cNvPr id="54" name="Rectangle 53">
              <a:extLst>
                <a:ext uri="{FF2B5EF4-FFF2-40B4-BE49-F238E27FC236}">
                  <a16:creationId xmlns:a16="http://schemas.microsoft.com/office/drawing/2014/main" id="{F7A1DA61-FCCB-DA44-AE44-53321A041A8D}"/>
                </a:ext>
              </a:extLst>
            </p:cNvPr>
            <p:cNvSpPr/>
            <p:nvPr/>
          </p:nvSpPr>
          <p:spPr>
            <a:xfrm>
              <a:off x="4448815" y="3484686"/>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800" dirty="0">
                  <a:solidFill>
                    <a:schemeClr val="bg2">
                      <a:lumMod val="85000"/>
                    </a:schemeClr>
                  </a:solidFill>
                </a:rPr>
                <a:t>7</a:t>
              </a:r>
              <a:endParaRPr lang="en-US" sz="2800" dirty="0">
                <a:solidFill>
                  <a:schemeClr val="bg2">
                    <a:lumMod val="85000"/>
                  </a:schemeClr>
                </a:solidFill>
              </a:endParaRPr>
            </a:p>
          </p:txBody>
        </p:sp>
        <p:sp>
          <p:nvSpPr>
            <p:cNvPr id="55" name="Rectangle 54">
              <a:extLst>
                <a:ext uri="{FF2B5EF4-FFF2-40B4-BE49-F238E27FC236}">
                  <a16:creationId xmlns:a16="http://schemas.microsoft.com/office/drawing/2014/main" id="{C0CA0839-9BF7-3F4E-A634-0B317AC031F8}"/>
                </a:ext>
              </a:extLst>
            </p:cNvPr>
            <p:cNvSpPr/>
            <p:nvPr/>
          </p:nvSpPr>
          <p:spPr>
            <a:xfrm>
              <a:off x="5040485" y="3484686"/>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800" dirty="0">
                  <a:solidFill>
                    <a:schemeClr val="bg2">
                      <a:lumMod val="85000"/>
                    </a:schemeClr>
                  </a:solidFill>
                </a:rPr>
                <a:t>8</a:t>
              </a:r>
              <a:endParaRPr lang="en-US" sz="2800" dirty="0">
                <a:solidFill>
                  <a:schemeClr val="bg2">
                    <a:lumMod val="85000"/>
                  </a:schemeClr>
                </a:solidFill>
              </a:endParaRPr>
            </a:p>
          </p:txBody>
        </p:sp>
        <p:sp>
          <p:nvSpPr>
            <p:cNvPr id="56" name="Rectangle 55">
              <a:extLst>
                <a:ext uri="{FF2B5EF4-FFF2-40B4-BE49-F238E27FC236}">
                  <a16:creationId xmlns:a16="http://schemas.microsoft.com/office/drawing/2014/main" id="{05FEA7C0-CA86-0746-A793-0244A7FCEA27}"/>
                </a:ext>
              </a:extLst>
            </p:cNvPr>
            <p:cNvSpPr/>
            <p:nvPr/>
          </p:nvSpPr>
          <p:spPr>
            <a:xfrm>
              <a:off x="5632155" y="3484686"/>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800" dirty="0">
                  <a:solidFill>
                    <a:schemeClr val="bg2">
                      <a:lumMod val="85000"/>
                    </a:schemeClr>
                  </a:solidFill>
                </a:rPr>
                <a:t>9</a:t>
              </a:r>
              <a:endParaRPr lang="en-US" sz="2800" dirty="0">
                <a:solidFill>
                  <a:schemeClr val="bg2">
                    <a:lumMod val="85000"/>
                  </a:schemeClr>
                </a:solidFill>
              </a:endParaRPr>
            </a:p>
          </p:txBody>
        </p:sp>
      </p:grpSp>
      <p:grpSp>
        <p:nvGrpSpPr>
          <p:cNvPr id="68" name="Group 67">
            <a:extLst>
              <a:ext uri="{FF2B5EF4-FFF2-40B4-BE49-F238E27FC236}">
                <a16:creationId xmlns:a16="http://schemas.microsoft.com/office/drawing/2014/main" id="{B2C072DB-C752-234C-B731-EEB302C3C34A}"/>
              </a:ext>
            </a:extLst>
          </p:cNvPr>
          <p:cNvGrpSpPr/>
          <p:nvPr/>
        </p:nvGrpSpPr>
        <p:grpSpPr>
          <a:xfrm>
            <a:off x="3681909" y="3104798"/>
            <a:ext cx="2958350" cy="582706"/>
            <a:chOff x="3262325" y="5569088"/>
            <a:chExt cx="2958350" cy="582706"/>
          </a:xfrm>
        </p:grpSpPr>
        <p:sp>
          <p:nvSpPr>
            <p:cNvPr id="69" name="Rectangle 68">
              <a:extLst>
                <a:ext uri="{FF2B5EF4-FFF2-40B4-BE49-F238E27FC236}">
                  <a16:creationId xmlns:a16="http://schemas.microsoft.com/office/drawing/2014/main" id="{EA17ACD8-97A4-0A4D-99BB-BA3265C626E5}"/>
                </a:ext>
              </a:extLst>
            </p:cNvPr>
            <p:cNvSpPr/>
            <p:nvPr/>
          </p:nvSpPr>
          <p:spPr>
            <a:xfrm>
              <a:off x="3262325" y="5569088"/>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800" dirty="0">
                  <a:solidFill>
                    <a:schemeClr val="tx1"/>
                  </a:solidFill>
                </a:rPr>
                <a:t>1</a:t>
              </a:r>
              <a:endParaRPr lang="en-US" sz="2800" dirty="0">
                <a:solidFill>
                  <a:schemeClr val="tx1"/>
                </a:solidFill>
              </a:endParaRPr>
            </a:p>
          </p:txBody>
        </p:sp>
        <p:sp>
          <p:nvSpPr>
            <p:cNvPr id="70" name="Rectangle 69">
              <a:extLst>
                <a:ext uri="{FF2B5EF4-FFF2-40B4-BE49-F238E27FC236}">
                  <a16:creationId xmlns:a16="http://schemas.microsoft.com/office/drawing/2014/main" id="{CA7356C0-8B6D-F940-9192-6C34C66336C5}"/>
                </a:ext>
              </a:extLst>
            </p:cNvPr>
            <p:cNvSpPr/>
            <p:nvPr/>
          </p:nvSpPr>
          <p:spPr>
            <a:xfrm>
              <a:off x="3853995" y="5569088"/>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800" dirty="0">
                  <a:solidFill>
                    <a:schemeClr val="bg2">
                      <a:lumMod val="85000"/>
                    </a:schemeClr>
                  </a:solidFill>
                </a:rPr>
                <a:t>3</a:t>
              </a:r>
              <a:endParaRPr lang="en-US" sz="2800" dirty="0">
                <a:solidFill>
                  <a:schemeClr val="bg2">
                    <a:lumMod val="85000"/>
                  </a:schemeClr>
                </a:solidFill>
              </a:endParaRPr>
            </a:p>
          </p:txBody>
        </p:sp>
        <p:sp>
          <p:nvSpPr>
            <p:cNvPr id="71" name="Rectangle 70">
              <a:extLst>
                <a:ext uri="{FF2B5EF4-FFF2-40B4-BE49-F238E27FC236}">
                  <a16:creationId xmlns:a16="http://schemas.microsoft.com/office/drawing/2014/main" id="{555DBDA5-FC06-D942-A2B5-D2F8CC9F1787}"/>
                </a:ext>
              </a:extLst>
            </p:cNvPr>
            <p:cNvSpPr/>
            <p:nvPr/>
          </p:nvSpPr>
          <p:spPr>
            <a:xfrm>
              <a:off x="4445665" y="5569088"/>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800" dirty="0">
                  <a:solidFill>
                    <a:schemeClr val="bg2">
                      <a:lumMod val="85000"/>
                    </a:schemeClr>
                  </a:solidFill>
                </a:rPr>
                <a:t>7</a:t>
              </a:r>
              <a:endParaRPr lang="en-US" sz="2800" dirty="0">
                <a:solidFill>
                  <a:schemeClr val="bg2">
                    <a:lumMod val="85000"/>
                  </a:schemeClr>
                </a:solidFill>
              </a:endParaRPr>
            </a:p>
          </p:txBody>
        </p:sp>
        <p:sp>
          <p:nvSpPr>
            <p:cNvPr id="72" name="Rectangle 71">
              <a:extLst>
                <a:ext uri="{FF2B5EF4-FFF2-40B4-BE49-F238E27FC236}">
                  <a16:creationId xmlns:a16="http://schemas.microsoft.com/office/drawing/2014/main" id="{AC26DC36-0A1F-BE4F-960B-747B27907222}"/>
                </a:ext>
              </a:extLst>
            </p:cNvPr>
            <p:cNvSpPr/>
            <p:nvPr/>
          </p:nvSpPr>
          <p:spPr>
            <a:xfrm>
              <a:off x="5037335" y="5569088"/>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800" dirty="0">
                  <a:solidFill>
                    <a:schemeClr val="bg2">
                      <a:lumMod val="85000"/>
                    </a:schemeClr>
                  </a:solidFill>
                </a:rPr>
                <a:t>8</a:t>
              </a:r>
              <a:endParaRPr lang="en-US" sz="2800" dirty="0">
                <a:solidFill>
                  <a:schemeClr val="bg2">
                    <a:lumMod val="85000"/>
                  </a:schemeClr>
                </a:solidFill>
              </a:endParaRPr>
            </a:p>
          </p:txBody>
        </p:sp>
        <p:sp>
          <p:nvSpPr>
            <p:cNvPr id="73" name="Rectangle 72">
              <a:extLst>
                <a:ext uri="{FF2B5EF4-FFF2-40B4-BE49-F238E27FC236}">
                  <a16:creationId xmlns:a16="http://schemas.microsoft.com/office/drawing/2014/main" id="{7AE9B9E4-5189-E14E-8D6A-330956878483}"/>
                </a:ext>
              </a:extLst>
            </p:cNvPr>
            <p:cNvSpPr/>
            <p:nvPr/>
          </p:nvSpPr>
          <p:spPr>
            <a:xfrm>
              <a:off x="5629005" y="5569088"/>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800" dirty="0">
                  <a:solidFill>
                    <a:schemeClr val="bg2">
                      <a:lumMod val="85000"/>
                    </a:schemeClr>
                  </a:solidFill>
                </a:rPr>
                <a:t>9</a:t>
              </a:r>
              <a:endParaRPr lang="en-US" sz="2800" dirty="0">
                <a:solidFill>
                  <a:schemeClr val="bg2">
                    <a:lumMod val="85000"/>
                  </a:schemeClr>
                </a:solidFill>
              </a:endParaRPr>
            </a:p>
          </p:txBody>
        </p:sp>
      </p:grpSp>
      <p:sp>
        <p:nvSpPr>
          <p:cNvPr id="18" name="TextBox 17">
            <a:extLst>
              <a:ext uri="{FF2B5EF4-FFF2-40B4-BE49-F238E27FC236}">
                <a16:creationId xmlns:a16="http://schemas.microsoft.com/office/drawing/2014/main" id="{02912A39-AFE7-8F42-9B08-32A4B5BE8B57}"/>
              </a:ext>
            </a:extLst>
          </p:cNvPr>
          <p:cNvSpPr txBox="1"/>
          <p:nvPr/>
        </p:nvSpPr>
        <p:spPr>
          <a:xfrm>
            <a:off x="545124" y="3429000"/>
            <a:ext cx="1130502" cy="769441"/>
          </a:xfrm>
          <a:prstGeom prst="rect">
            <a:avLst/>
          </a:prstGeom>
          <a:noFill/>
        </p:spPr>
        <p:txBody>
          <a:bodyPr wrap="none" rtlCol="0">
            <a:spAutoFit/>
          </a:bodyPr>
          <a:lstStyle/>
          <a:p>
            <a:r>
              <a:rPr lang="en-US" altLang="zh-CN" dirty="0"/>
              <a:t>Round</a:t>
            </a:r>
            <a:r>
              <a:rPr lang="zh-CN" altLang="en-US" dirty="0"/>
              <a:t> </a:t>
            </a:r>
            <a:r>
              <a:rPr lang="en-US" altLang="zh-CN" sz="4400" dirty="0">
                <a:solidFill>
                  <a:srgbClr val="FF9300"/>
                </a:solidFill>
              </a:rPr>
              <a:t>5</a:t>
            </a:r>
            <a:endParaRPr lang="en-US" dirty="0">
              <a:solidFill>
                <a:srgbClr val="FF9300"/>
              </a:solidFill>
            </a:endParaRPr>
          </a:p>
        </p:txBody>
      </p:sp>
    </p:spTree>
    <p:extLst>
      <p:ext uri="{BB962C8B-B14F-4D97-AF65-F5344CB8AC3E}">
        <p14:creationId xmlns:p14="http://schemas.microsoft.com/office/powerpoint/2010/main" val="3977330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1DCD9DC-93F5-9949-8E83-1E623C6D5A3D}"/>
              </a:ext>
            </a:extLst>
          </p:cNvPr>
          <p:cNvSpPr>
            <a:spLocks noGrp="1"/>
          </p:cNvSpPr>
          <p:nvPr>
            <p:ph type="title"/>
          </p:nvPr>
        </p:nvSpPr>
        <p:spPr/>
        <p:txBody>
          <a:bodyPr/>
          <a:lstStyle/>
          <a:p>
            <a:r>
              <a:rPr lang="en-US" dirty="0"/>
              <a:t>Why “goose”?</a:t>
            </a:r>
          </a:p>
        </p:txBody>
      </p:sp>
      <p:grpSp>
        <p:nvGrpSpPr>
          <p:cNvPr id="12" name="Group 11">
            <a:extLst>
              <a:ext uri="{FF2B5EF4-FFF2-40B4-BE49-F238E27FC236}">
                <a16:creationId xmlns:a16="http://schemas.microsoft.com/office/drawing/2014/main" id="{620104BF-03B4-4844-B216-DD635E2EDD0D}"/>
              </a:ext>
            </a:extLst>
          </p:cNvPr>
          <p:cNvGrpSpPr/>
          <p:nvPr/>
        </p:nvGrpSpPr>
        <p:grpSpPr>
          <a:xfrm>
            <a:off x="169781" y="2281559"/>
            <a:ext cx="3849599" cy="3054409"/>
            <a:chOff x="169781" y="2592280"/>
            <a:chExt cx="3849599" cy="3054409"/>
          </a:xfrm>
        </p:grpSpPr>
        <p:pic>
          <p:nvPicPr>
            <p:cNvPr id="7" name="Picture 6" descr="A drawing of a duck&#10;&#10;Description automatically generated with low confidence">
              <a:extLst>
                <a:ext uri="{FF2B5EF4-FFF2-40B4-BE49-F238E27FC236}">
                  <a16:creationId xmlns:a16="http://schemas.microsoft.com/office/drawing/2014/main" id="{53E7DDC5-51DA-B745-BAEF-950BA3E6DA07}"/>
                </a:ext>
              </a:extLst>
            </p:cNvPr>
            <p:cNvPicPr>
              <a:picLocks noChangeAspect="1"/>
            </p:cNvPicPr>
            <p:nvPr/>
          </p:nvPicPr>
          <p:blipFill>
            <a:blip r:embed="rId2"/>
            <a:stretch>
              <a:fillRect/>
            </a:stretch>
          </p:blipFill>
          <p:spPr>
            <a:xfrm>
              <a:off x="169781" y="2592280"/>
              <a:ext cx="2300597" cy="2300597"/>
            </a:xfrm>
            <a:prstGeom prst="rect">
              <a:avLst/>
            </a:prstGeom>
          </p:spPr>
        </p:pic>
        <p:sp>
          <p:nvSpPr>
            <p:cNvPr id="8" name="Rectangle 7">
              <a:extLst>
                <a:ext uri="{FF2B5EF4-FFF2-40B4-BE49-F238E27FC236}">
                  <a16:creationId xmlns:a16="http://schemas.microsoft.com/office/drawing/2014/main" id="{C2D4DA4E-87AE-494B-9677-2DEA07F5F3DE}"/>
                </a:ext>
              </a:extLst>
            </p:cNvPr>
            <p:cNvSpPr/>
            <p:nvPr/>
          </p:nvSpPr>
          <p:spPr>
            <a:xfrm>
              <a:off x="169781" y="5123469"/>
              <a:ext cx="3849599" cy="523220"/>
            </a:xfrm>
            <a:prstGeom prst="rect">
              <a:avLst/>
            </a:prstGeom>
          </p:spPr>
          <p:txBody>
            <a:bodyPr wrap="square">
              <a:spAutoFit/>
            </a:bodyPr>
            <a:lstStyle/>
            <a:p>
              <a:r>
                <a:rPr lang="en-US" sz="1400" dirty="0">
                  <a:hlinkClick r:id="rId3"/>
                </a:rPr>
                <a:t>Photography</a:t>
              </a:r>
            </a:p>
            <a:p>
              <a:r>
                <a:rPr lang="en-US" sz="1400" dirty="0">
                  <a:hlinkClick r:id="rId3"/>
                </a:rPr>
                <a:t>https://www.instagram.com/fatgoooose</a:t>
              </a:r>
              <a:endParaRPr lang="en-US" sz="1400" dirty="0"/>
            </a:p>
          </p:txBody>
        </p:sp>
      </p:grpSp>
      <p:grpSp>
        <p:nvGrpSpPr>
          <p:cNvPr id="4" name="Group 3">
            <a:extLst>
              <a:ext uri="{FF2B5EF4-FFF2-40B4-BE49-F238E27FC236}">
                <a16:creationId xmlns:a16="http://schemas.microsoft.com/office/drawing/2014/main" id="{0281FD10-DF44-C146-A5DA-1AA56EFA11CA}"/>
              </a:ext>
            </a:extLst>
          </p:cNvPr>
          <p:cNvGrpSpPr/>
          <p:nvPr/>
        </p:nvGrpSpPr>
        <p:grpSpPr>
          <a:xfrm>
            <a:off x="3683697" y="2281559"/>
            <a:ext cx="3057787" cy="3054409"/>
            <a:chOff x="3418610" y="2592280"/>
            <a:chExt cx="3057787" cy="3054409"/>
          </a:xfrm>
        </p:grpSpPr>
        <p:pic>
          <p:nvPicPr>
            <p:cNvPr id="5" name="Picture 4" descr="A picture containing shape&#10;&#10;Description automatically generated">
              <a:extLst>
                <a:ext uri="{FF2B5EF4-FFF2-40B4-BE49-F238E27FC236}">
                  <a16:creationId xmlns:a16="http://schemas.microsoft.com/office/drawing/2014/main" id="{F3284301-C87F-4F4F-8777-0E51E90C726E}"/>
                </a:ext>
              </a:extLst>
            </p:cNvPr>
            <p:cNvPicPr>
              <a:picLocks noChangeAspect="1"/>
            </p:cNvPicPr>
            <p:nvPr/>
          </p:nvPicPr>
          <p:blipFill>
            <a:blip r:embed="rId4"/>
            <a:stretch>
              <a:fillRect/>
            </a:stretch>
          </p:blipFill>
          <p:spPr>
            <a:xfrm>
              <a:off x="3418610" y="2592280"/>
              <a:ext cx="2300597" cy="2300597"/>
            </a:xfrm>
            <a:prstGeom prst="rect">
              <a:avLst/>
            </a:prstGeom>
          </p:spPr>
        </p:pic>
        <p:sp>
          <p:nvSpPr>
            <p:cNvPr id="9" name="Rectangle 8">
              <a:extLst>
                <a:ext uri="{FF2B5EF4-FFF2-40B4-BE49-F238E27FC236}">
                  <a16:creationId xmlns:a16="http://schemas.microsoft.com/office/drawing/2014/main" id="{0C1B02DA-EE0E-984B-A796-459010078A0D}"/>
                </a:ext>
              </a:extLst>
            </p:cNvPr>
            <p:cNvSpPr/>
            <p:nvPr/>
          </p:nvSpPr>
          <p:spPr>
            <a:xfrm>
              <a:off x="3584323" y="5123469"/>
              <a:ext cx="2892074" cy="523220"/>
            </a:xfrm>
            <a:prstGeom prst="rect">
              <a:avLst/>
            </a:prstGeom>
          </p:spPr>
          <p:txBody>
            <a:bodyPr wrap="none">
              <a:spAutoFit/>
            </a:bodyPr>
            <a:lstStyle/>
            <a:p>
              <a:r>
                <a:rPr lang="en-US" sz="1400" dirty="0">
                  <a:hlinkClick r:id="rId5"/>
                </a:rPr>
                <a:t>Working</a:t>
              </a:r>
            </a:p>
            <a:p>
              <a:r>
                <a:rPr lang="en-US" sz="1400" dirty="0">
                  <a:hlinkClick r:id="rId5"/>
                </a:rPr>
                <a:t>https://github.com/a-teaching-goose</a:t>
              </a:r>
              <a:endParaRPr lang="en-US" sz="1400" dirty="0"/>
            </a:p>
          </p:txBody>
        </p:sp>
      </p:grpSp>
      <p:sp>
        <p:nvSpPr>
          <p:cNvPr id="10" name="TextBox 9">
            <a:extLst>
              <a:ext uri="{FF2B5EF4-FFF2-40B4-BE49-F238E27FC236}">
                <a16:creationId xmlns:a16="http://schemas.microsoft.com/office/drawing/2014/main" id="{73639E07-2575-324B-8FB9-A56EB95F0958}"/>
              </a:ext>
            </a:extLst>
          </p:cNvPr>
          <p:cNvSpPr txBox="1"/>
          <p:nvPr/>
        </p:nvSpPr>
        <p:spPr>
          <a:xfrm>
            <a:off x="59669" y="6611779"/>
            <a:ext cx="2451312" cy="246221"/>
          </a:xfrm>
          <a:prstGeom prst="rect">
            <a:avLst/>
          </a:prstGeom>
          <a:noFill/>
        </p:spPr>
        <p:txBody>
          <a:bodyPr wrap="none" rtlCol="0">
            <a:spAutoFit/>
          </a:bodyPr>
          <a:lstStyle/>
          <a:p>
            <a:pPr fontAlgn="base"/>
            <a:r>
              <a:rPr lang="en-US" altLang="zh-CN" sz="1000" dirty="0"/>
              <a:t>Comic</a:t>
            </a:r>
            <a:r>
              <a:rPr lang="zh-CN" altLang="en-US" sz="1000" dirty="0"/>
              <a:t> </a:t>
            </a:r>
            <a:r>
              <a:rPr lang="en-US" altLang="zh-CN" sz="1000" dirty="0"/>
              <a:t>design</a:t>
            </a:r>
            <a:r>
              <a:rPr lang="zh-CN" altLang="en-US" sz="1000" dirty="0"/>
              <a:t> </a:t>
            </a:r>
            <a:r>
              <a:rPr lang="en-US" altLang="zh-CN" sz="1000" dirty="0"/>
              <a:t>and</a:t>
            </a:r>
            <a:r>
              <a:rPr lang="zh-CN" altLang="en-US" sz="1000" dirty="0"/>
              <a:t> </a:t>
            </a:r>
            <a:r>
              <a:rPr lang="en-US" altLang="zh-CN" sz="1000" dirty="0"/>
              <a:t>drawing</a:t>
            </a:r>
            <a:r>
              <a:rPr lang="zh-CN" altLang="en-US" sz="1000" dirty="0"/>
              <a:t> </a:t>
            </a:r>
            <a:r>
              <a:rPr lang="en-US" altLang="zh-CN" sz="1000" dirty="0"/>
              <a:t>by</a:t>
            </a:r>
            <a:r>
              <a:rPr lang="zh-CN" altLang="en-US" sz="1000" dirty="0"/>
              <a:t> </a:t>
            </a:r>
            <a:r>
              <a:rPr lang="en-US" altLang="zh-CN" sz="1000" dirty="0">
                <a:hlinkClick r:id="rId6"/>
              </a:rPr>
              <a:t>@</a:t>
            </a:r>
            <a:r>
              <a:rPr lang="en-US" sz="1000" dirty="0" err="1">
                <a:hlinkClick r:id="rId6"/>
              </a:rPr>
              <a:t>percima.art</a:t>
            </a:r>
            <a:endParaRPr lang="en-US" sz="1000" dirty="0"/>
          </a:p>
        </p:txBody>
      </p:sp>
      <p:grpSp>
        <p:nvGrpSpPr>
          <p:cNvPr id="6" name="Group 5">
            <a:extLst>
              <a:ext uri="{FF2B5EF4-FFF2-40B4-BE49-F238E27FC236}">
                <a16:creationId xmlns:a16="http://schemas.microsoft.com/office/drawing/2014/main" id="{057FD607-CD6B-F644-9765-87C1F12ADA31}"/>
              </a:ext>
            </a:extLst>
          </p:cNvPr>
          <p:cNvGrpSpPr/>
          <p:nvPr/>
        </p:nvGrpSpPr>
        <p:grpSpPr>
          <a:xfrm>
            <a:off x="7096678" y="2128219"/>
            <a:ext cx="2047322" cy="3349792"/>
            <a:chOff x="6808193" y="2385674"/>
            <a:chExt cx="2047322" cy="3349792"/>
          </a:xfrm>
        </p:grpSpPr>
        <p:pic>
          <p:nvPicPr>
            <p:cNvPr id="2" name="Picture 1">
              <a:extLst>
                <a:ext uri="{FF2B5EF4-FFF2-40B4-BE49-F238E27FC236}">
                  <a16:creationId xmlns:a16="http://schemas.microsoft.com/office/drawing/2014/main" id="{6D57CB6D-9B88-8F4E-83B5-A55C42907123}"/>
                </a:ext>
              </a:extLst>
            </p:cNvPr>
            <p:cNvPicPr>
              <a:picLocks noChangeAspect="1"/>
            </p:cNvPicPr>
            <p:nvPr/>
          </p:nvPicPr>
          <p:blipFill>
            <a:blip r:embed="rId7"/>
            <a:stretch>
              <a:fillRect/>
            </a:stretch>
          </p:blipFill>
          <p:spPr>
            <a:xfrm flipH="1">
              <a:off x="6808193" y="2385674"/>
              <a:ext cx="2047322" cy="2507203"/>
            </a:xfrm>
            <a:prstGeom prst="rect">
              <a:avLst/>
            </a:prstGeom>
          </p:spPr>
        </p:pic>
        <p:sp>
          <p:nvSpPr>
            <p:cNvPr id="11" name="Rectangle 10">
              <a:extLst>
                <a:ext uri="{FF2B5EF4-FFF2-40B4-BE49-F238E27FC236}">
                  <a16:creationId xmlns:a16="http://schemas.microsoft.com/office/drawing/2014/main" id="{1DC4F154-ED0A-694B-B4B7-334737E04417}"/>
                </a:ext>
              </a:extLst>
            </p:cNvPr>
            <p:cNvSpPr/>
            <p:nvPr/>
          </p:nvSpPr>
          <p:spPr>
            <a:xfrm>
              <a:off x="7304305" y="5212246"/>
              <a:ext cx="1055097" cy="523220"/>
            </a:xfrm>
            <a:prstGeom prst="rect">
              <a:avLst/>
            </a:prstGeom>
          </p:spPr>
          <p:txBody>
            <a:bodyPr wrap="none">
              <a:spAutoFit/>
            </a:bodyPr>
            <a:lstStyle/>
            <a:p>
              <a:r>
                <a:rPr lang="en-US" sz="1400" dirty="0"/>
                <a:t>Rally Racing</a:t>
              </a:r>
              <a:endParaRPr lang="en-US" sz="1400" dirty="0">
                <a:hlinkClick r:id="rId5"/>
              </a:endParaRPr>
            </a:p>
            <a:p>
              <a:endParaRPr lang="en-US" sz="1400" dirty="0"/>
            </a:p>
          </p:txBody>
        </p:sp>
      </p:grpSp>
    </p:spTree>
    <p:extLst>
      <p:ext uri="{BB962C8B-B14F-4D97-AF65-F5344CB8AC3E}">
        <p14:creationId xmlns:p14="http://schemas.microsoft.com/office/powerpoint/2010/main" val="29166175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8730B7C-F935-BB47-90D2-9A3F773BAE06}"/>
              </a:ext>
            </a:extLst>
          </p:cNvPr>
          <p:cNvSpPr txBox="1"/>
          <p:nvPr/>
        </p:nvSpPr>
        <p:spPr>
          <a:xfrm>
            <a:off x="816746" y="3075057"/>
            <a:ext cx="2356735" cy="707886"/>
          </a:xfrm>
          <a:prstGeom prst="rect">
            <a:avLst/>
          </a:prstGeom>
          <a:noFill/>
        </p:spPr>
        <p:txBody>
          <a:bodyPr wrap="none" rtlCol="0">
            <a:spAutoFit/>
          </a:bodyPr>
          <a:lstStyle/>
          <a:p>
            <a:r>
              <a:rPr lang="en-US" sz="4000" dirty="0"/>
              <a:t>The WHAT</a:t>
            </a:r>
          </a:p>
        </p:txBody>
      </p:sp>
    </p:spTree>
    <p:extLst>
      <p:ext uri="{BB962C8B-B14F-4D97-AF65-F5344CB8AC3E}">
        <p14:creationId xmlns:p14="http://schemas.microsoft.com/office/powerpoint/2010/main" val="41623977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B3C2904-5507-D04A-81C5-B0913CA4006C}"/>
              </a:ext>
            </a:extLst>
          </p:cNvPr>
          <p:cNvSpPr>
            <a:spLocks noGrp="1"/>
          </p:cNvSpPr>
          <p:nvPr>
            <p:ph type="body" sz="quarter" idx="11"/>
          </p:nvPr>
        </p:nvSpPr>
        <p:spPr>
          <a:xfrm>
            <a:off x="473895" y="1678689"/>
            <a:ext cx="8196210" cy="5179311"/>
          </a:xfrm>
        </p:spPr>
        <p:txBody>
          <a:bodyPr/>
          <a:lstStyle/>
          <a:p>
            <a:r>
              <a:rPr lang="en-US" b="0" dirty="0">
                <a:solidFill>
                  <a:schemeClr val="tx1"/>
                </a:solidFill>
              </a:rPr>
              <a:t>Syllabus</a:t>
            </a:r>
          </a:p>
          <a:p>
            <a:endParaRPr lang="en-US" sz="1200" b="0" dirty="0">
              <a:solidFill>
                <a:schemeClr val="tx1"/>
              </a:solidFill>
            </a:endParaRPr>
          </a:p>
          <a:p>
            <a:pPr lvl="1"/>
            <a:r>
              <a:rPr lang="en-US" b="0" dirty="0">
                <a:solidFill>
                  <a:schemeClr val="tx1"/>
                </a:solidFill>
                <a:hlinkClick r:id="rId2">
                  <a:extLst>
                    <a:ext uri="{A12FA001-AC4F-418D-AE19-62706E023703}">
                      <ahyp:hlinkClr xmlns:ahyp="http://schemas.microsoft.com/office/drawing/2018/hyperlinkcolor" val="tx"/>
                    </a:ext>
                  </a:extLst>
                </a:hlinkClick>
              </a:rPr>
              <a:t>https://github.com/a-teaching-goose/CSS342A-2022-Spring</a:t>
            </a:r>
            <a:endParaRPr lang="en-US" b="0" dirty="0">
              <a:solidFill>
                <a:schemeClr val="tx1"/>
              </a:solidFill>
            </a:endParaRPr>
          </a:p>
          <a:p>
            <a:pPr lvl="1"/>
            <a:endParaRPr lang="en-US" b="0" dirty="0">
              <a:solidFill>
                <a:schemeClr val="tx1"/>
              </a:solidFill>
            </a:endParaRPr>
          </a:p>
          <a:p>
            <a:pPr lvl="1"/>
            <a:endParaRPr lang="en-US" b="0" dirty="0">
              <a:solidFill>
                <a:schemeClr val="tx1"/>
              </a:solidFill>
            </a:endParaRPr>
          </a:p>
          <a:p>
            <a:endParaRPr lang="en-US" sz="2000" b="0" dirty="0">
              <a:solidFill>
                <a:schemeClr val="tx1"/>
              </a:solidFill>
            </a:endParaRPr>
          </a:p>
        </p:txBody>
      </p:sp>
      <p:sp>
        <p:nvSpPr>
          <p:cNvPr id="3" name="Title 2">
            <a:extLst>
              <a:ext uri="{FF2B5EF4-FFF2-40B4-BE49-F238E27FC236}">
                <a16:creationId xmlns:a16="http://schemas.microsoft.com/office/drawing/2014/main" id="{A29F21F3-88B4-1F4D-99C0-26D7B094B896}"/>
              </a:ext>
            </a:extLst>
          </p:cNvPr>
          <p:cNvSpPr>
            <a:spLocks noGrp="1"/>
          </p:cNvSpPr>
          <p:nvPr>
            <p:ph type="title"/>
          </p:nvPr>
        </p:nvSpPr>
        <p:spPr/>
        <p:txBody>
          <a:bodyPr/>
          <a:lstStyle/>
          <a:p>
            <a:r>
              <a:rPr lang="en-US" dirty="0"/>
              <a:t>Class Info</a:t>
            </a:r>
          </a:p>
        </p:txBody>
      </p:sp>
      <p:sp>
        <p:nvSpPr>
          <p:cNvPr id="5" name="TextBox 4">
            <a:extLst>
              <a:ext uri="{FF2B5EF4-FFF2-40B4-BE49-F238E27FC236}">
                <a16:creationId xmlns:a16="http://schemas.microsoft.com/office/drawing/2014/main" id="{5F57F166-17E3-E94B-84CE-6CE849980249}"/>
              </a:ext>
            </a:extLst>
          </p:cNvPr>
          <p:cNvSpPr txBox="1"/>
          <p:nvPr/>
        </p:nvSpPr>
        <p:spPr>
          <a:xfrm>
            <a:off x="5308847" y="2791474"/>
            <a:ext cx="3544560" cy="261610"/>
          </a:xfrm>
          <a:prstGeom prst="rect">
            <a:avLst/>
          </a:prstGeom>
          <a:noFill/>
        </p:spPr>
        <p:txBody>
          <a:bodyPr wrap="none" rtlCol="0">
            <a:spAutoFit/>
          </a:bodyPr>
          <a:lstStyle/>
          <a:p>
            <a:r>
              <a:rPr lang="en-US" sz="1100" i="1" dirty="0">
                <a:solidFill>
                  <a:srgbClr val="FF0000"/>
                </a:solidFill>
              </a:rPr>
              <a:t>You need to join our class GitHub Team (private) to see this</a:t>
            </a:r>
          </a:p>
        </p:txBody>
      </p:sp>
      <p:pic>
        <p:nvPicPr>
          <p:cNvPr id="6" name="Picture 5">
            <a:extLst>
              <a:ext uri="{FF2B5EF4-FFF2-40B4-BE49-F238E27FC236}">
                <a16:creationId xmlns:a16="http://schemas.microsoft.com/office/drawing/2014/main" id="{93081A89-07B9-3B4E-9A34-923BF2184B31}"/>
              </a:ext>
            </a:extLst>
          </p:cNvPr>
          <p:cNvPicPr>
            <a:picLocks noChangeAspect="1"/>
          </p:cNvPicPr>
          <p:nvPr/>
        </p:nvPicPr>
        <p:blipFill>
          <a:blip r:embed="rId3"/>
          <a:stretch>
            <a:fillRect/>
          </a:stretch>
        </p:blipFill>
        <p:spPr>
          <a:xfrm>
            <a:off x="1653539" y="3288679"/>
            <a:ext cx="5394726" cy="298474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955117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theme/theme1.xml><?xml version="1.0" encoding="utf-8"?>
<a:theme xmlns:a="http://schemas.openxmlformats.org/drawingml/2006/main" name="Custom Design">
  <a:themeElements>
    <a:clrScheme name="UW Brand">
      <a:dk1>
        <a:srgbClr val="33006F"/>
      </a:dk1>
      <a:lt1>
        <a:srgbClr val="E8D3A2"/>
      </a:lt1>
      <a:dk2>
        <a:srgbClr val="33006F"/>
      </a:dk2>
      <a:lt2>
        <a:srgbClr val="FFFFFF"/>
      </a:lt2>
      <a:accent1>
        <a:srgbClr val="33006F"/>
      </a:accent1>
      <a:accent2>
        <a:srgbClr val="E8D3A2"/>
      </a:accent2>
      <a:accent3>
        <a:srgbClr val="FFFFFF"/>
      </a:accent3>
      <a:accent4>
        <a:srgbClr val="D8D9DA"/>
      </a:accent4>
      <a:accent5>
        <a:srgbClr val="999999"/>
      </a:accent5>
      <a:accent6>
        <a:srgbClr val="917B4C"/>
      </a:accent6>
      <a:hlink>
        <a:srgbClr val="D8D9DA"/>
      </a:hlink>
      <a:folHlink>
        <a:srgbClr val="999999"/>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1_Custom Design">
  <a:themeElements>
    <a:clrScheme name="4b2e83 1">
      <a:dk1>
        <a:srgbClr val="4B2E83"/>
      </a:dk1>
      <a:lt1>
        <a:srgbClr val="E8D3A2"/>
      </a:lt1>
      <a:dk2>
        <a:srgbClr val="4B2E83"/>
      </a:dk2>
      <a:lt2>
        <a:srgbClr val="FFFFFF"/>
      </a:lt2>
      <a:accent1>
        <a:srgbClr val="4B2E83"/>
      </a:accent1>
      <a:accent2>
        <a:srgbClr val="E8D3A2"/>
      </a:accent2>
      <a:accent3>
        <a:srgbClr val="FFFFFF"/>
      </a:accent3>
      <a:accent4>
        <a:srgbClr val="B2B2B2"/>
      </a:accent4>
      <a:accent5>
        <a:srgbClr val="26005C"/>
      </a:accent5>
      <a:accent6>
        <a:srgbClr val="917B4C"/>
      </a:accent6>
      <a:hlink>
        <a:srgbClr val="26005C"/>
      </a:hlink>
      <a:folHlink>
        <a:srgbClr val="33006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3511</TotalTime>
  <Words>1709</Words>
  <Application>Microsoft Macintosh PowerPoint</Application>
  <PresentationFormat>On-screen Show (4:3)</PresentationFormat>
  <Paragraphs>548</Paragraphs>
  <Slides>63</Slides>
  <Notes>4</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63</vt:i4>
      </vt:variant>
    </vt:vector>
  </HeadingPairs>
  <TitlesOfParts>
    <vt:vector size="75" baseType="lpstr">
      <vt:lpstr>Encode Sans Normal Black</vt:lpstr>
      <vt:lpstr>Uni Sans Regular</vt:lpstr>
      <vt:lpstr>Aharoni</vt:lpstr>
      <vt:lpstr>Arial</vt:lpstr>
      <vt:lpstr>Calibri</vt:lpstr>
      <vt:lpstr>Cavolini</vt:lpstr>
      <vt:lpstr>Lucida Grande</vt:lpstr>
      <vt:lpstr>Open Sans</vt:lpstr>
      <vt:lpstr>Open Sans Light</vt:lpstr>
      <vt:lpstr>Wingdings</vt:lpstr>
      <vt:lpstr>Custom Design</vt:lpstr>
      <vt:lpstr>1_Custom Design</vt:lpstr>
      <vt:lpstr>PowerPoint Presentation</vt:lpstr>
      <vt:lpstr>CSS342 Data Structures, Algorithms, and Discrete Mathematics (I)</vt:lpstr>
      <vt:lpstr>COVID Rules</vt:lpstr>
      <vt:lpstr>PowerPoint Presentation</vt:lpstr>
      <vt:lpstr>Lecturer</vt:lpstr>
      <vt:lpstr>Lecturer</vt:lpstr>
      <vt:lpstr>Why “goose”?</vt:lpstr>
      <vt:lpstr>PowerPoint Presentation</vt:lpstr>
      <vt:lpstr>Class Info</vt:lpstr>
      <vt:lpstr>Class Info</vt:lpstr>
      <vt:lpstr>Class Materials</vt:lpstr>
      <vt:lpstr>Class Materials</vt:lpstr>
      <vt:lpstr>C++</vt:lpstr>
      <vt:lpstr>PowerPoint Presentation</vt:lpstr>
      <vt:lpstr>Grading</vt:lpstr>
      <vt:lpstr>In-person vs Online</vt:lpstr>
      <vt:lpstr>Homework, Tests, Exams</vt:lpstr>
      <vt:lpstr>Homework &amp; Final projects</vt:lpstr>
      <vt:lpstr>Homework &amp; Final projects</vt:lpstr>
      <vt:lpstr>PowerPoint Presentation</vt:lpstr>
      <vt:lpstr>Why the “rubber duck”?</vt:lpstr>
      <vt:lpstr>Code Together</vt:lpstr>
      <vt:lpstr>PowerPoint Presentation</vt:lpstr>
      <vt:lpstr>Tips for Success</vt:lpstr>
      <vt:lpstr>Technical Debt Log</vt:lpstr>
      <vt:lpstr>Plagiarism</vt:lpstr>
      <vt:lpstr>Is it Plagiarism?</vt:lpstr>
      <vt:lpstr>Is it Plagiarism?</vt:lpstr>
      <vt:lpstr>Is it Plagiarism?</vt:lpstr>
      <vt:lpstr>PowerPoint Presentation</vt:lpstr>
      <vt:lpstr>Tooling</vt:lpstr>
      <vt:lpstr>Tooling</vt:lpstr>
      <vt:lpstr>Editor: IDE</vt:lpstr>
      <vt:lpstr>Editor: IDE</vt:lpstr>
      <vt:lpstr>Editor: Vim (Linux)</vt:lpstr>
      <vt:lpstr>OS: Windows, OS, Linux</vt:lpstr>
      <vt:lpstr>Git &amp; GitHub</vt:lpstr>
      <vt:lpstr>Source Control: Branch</vt:lpstr>
      <vt:lpstr>PowerPoint Presentation</vt:lpstr>
      <vt:lpstr>PowerPoint Presentation</vt:lpstr>
      <vt:lpstr>Friday Topics</vt:lpstr>
      <vt:lpstr>Action Items (TODOs) Before Friday</vt:lpstr>
      <vt:lpstr>PowerPoint Presentation</vt:lpstr>
      <vt:lpstr>PowerPoint Presentation</vt:lpstr>
      <vt:lpstr>Today</vt:lpstr>
      <vt:lpstr>C++ Basics</vt:lpstr>
      <vt:lpstr>Debugging</vt:lpstr>
      <vt:lpstr>Data</vt:lpstr>
      <vt:lpstr>Memory</vt:lpstr>
      <vt:lpstr>Pointer</vt:lpstr>
      <vt:lpstr>Pointer</vt:lpstr>
      <vt:lpstr>Reference</vt:lpstr>
      <vt:lpstr>Reference</vt:lpstr>
      <vt:lpstr>OOP Class</vt:lpstr>
      <vt:lpstr>Bad Reference</vt:lpstr>
      <vt:lpstr>Homework 1</vt:lpstr>
      <vt:lpstr>Binary Search</vt:lpstr>
      <vt:lpstr>PowerPoint Presentation</vt:lpstr>
      <vt:lpstr>Bubble Sort</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Alanya Cannon</dc:creator>
  <cp:lastModifiedBy>Peng Du</cp:lastModifiedBy>
  <cp:revision>483</cp:revision>
  <cp:lastPrinted>2016-02-10T20:19:12Z</cp:lastPrinted>
  <dcterms:created xsi:type="dcterms:W3CDTF">2014-10-14T00:51:43Z</dcterms:created>
  <dcterms:modified xsi:type="dcterms:W3CDTF">2022-04-01T22:37:33Z</dcterms:modified>
</cp:coreProperties>
</file>